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70" r:id="rId7"/>
    <p:sldId id="271" r:id="rId8"/>
    <p:sldId id="263" r:id="rId9"/>
    <p:sldId id="276" r:id="rId10"/>
    <p:sldId id="275" r:id="rId11"/>
    <p:sldId id="277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FDD7-6D6E-4163-BFF3-7DA7954184B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E0395-71AE-45DC-93D5-A1B9237F3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54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D5E6-B30A-4D9D-8A28-021B0BB8D048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4FFF-602F-453D-804B-C5B03B7DE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73831" y="153988"/>
            <a:ext cx="11844338" cy="6550025"/>
          </a:xfrm>
          <a:prstGeom prst="roundRect">
            <a:avLst>
              <a:gd name="adj" fmla="val 4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%20jamai\Documents\voice-2019-06-23-23-03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67A668-D6AA-42B3-8381-12E08FC7B4EA}"/>
              </a:ext>
            </a:extLst>
          </p:cNvPr>
          <p:cNvSpPr txBox="1"/>
          <p:nvPr/>
        </p:nvSpPr>
        <p:spPr>
          <a:xfrm>
            <a:off x="948230" y="3413978"/>
            <a:ext cx="6692434" cy="239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 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A859F6-C810-4702-BD13-378F7496CBA6}"/>
              </a:ext>
            </a:extLst>
          </p:cNvPr>
          <p:cNvSpPr txBox="1"/>
          <p:nvPr/>
        </p:nvSpPr>
        <p:spPr>
          <a:xfrm>
            <a:off x="436786" y="365677"/>
            <a:ext cx="430938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15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93139">
            <a:off x="6628105" y="911804"/>
            <a:ext cx="4489349" cy="27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7235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0D350D-5035-4B12-8939-019A14621F74}"/>
              </a:ext>
            </a:extLst>
          </p:cNvPr>
          <p:cNvSpPr txBox="1"/>
          <p:nvPr/>
        </p:nvSpPr>
        <p:spPr>
          <a:xfrm>
            <a:off x="1394370" y="3004049"/>
            <a:ext cx="9914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দুটি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একজন পড়বে এবং অন্যরা শুনবে। এভাবে বাকিরাও পড়বে।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0D350D-5035-4B12-8939-019A14621F74}"/>
              </a:ext>
            </a:extLst>
          </p:cNvPr>
          <p:cNvSpPr txBox="1"/>
          <p:nvPr/>
        </p:nvSpPr>
        <p:spPr>
          <a:xfrm>
            <a:off x="3956598" y="378752"/>
            <a:ext cx="478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0D350D-5035-4B12-8939-019A14621F74}"/>
              </a:ext>
            </a:extLst>
          </p:cNvPr>
          <p:cNvSpPr txBox="1"/>
          <p:nvPr/>
        </p:nvSpPr>
        <p:spPr>
          <a:xfrm>
            <a:off x="1394370" y="3004049"/>
            <a:ext cx="9914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দুটি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একজন পড়বে এবং অন্যজন শুনবে। এভাবে জোড়ার অন্যজনও পড়বে।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0D350D-5035-4B12-8939-019A14621F74}"/>
              </a:ext>
            </a:extLst>
          </p:cNvPr>
          <p:cNvSpPr txBox="1"/>
          <p:nvPr/>
        </p:nvSpPr>
        <p:spPr>
          <a:xfrm>
            <a:off x="3956598" y="378752"/>
            <a:ext cx="478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83" y="154982"/>
            <a:ext cx="1704814" cy="55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380" y="1304144"/>
            <a:ext cx="48974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****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****   উ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4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501F8F-81D9-4F2E-81A6-6D4EA0B30AF3}"/>
              </a:ext>
            </a:extLst>
          </p:cNvPr>
          <p:cNvSpPr/>
          <p:nvPr/>
        </p:nvSpPr>
        <p:spPr>
          <a:xfrm>
            <a:off x="2499273" y="209494"/>
            <a:ext cx="71934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13" y="2241765"/>
            <a:ext cx="3489770" cy="40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97774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4992" y="3294666"/>
            <a:ext cx="7626634" cy="2514622"/>
            <a:chOff x="2158980" y="3387656"/>
            <a:chExt cx="7626634" cy="251462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2158980" y="3387656"/>
              <a:ext cx="7626634" cy="2514622"/>
            </a:xfrm>
            <a:prstGeom prst="roundRect">
              <a:avLst>
                <a:gd name="adj" fmla="val 40765"/>
              </a:avLst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শ্রেণি-প্রথম,</a:t>
              </a:r>
              <a:endPara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বিষয়-বাংলা,</a:t>
              </a:r>
              <a:endPara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৪০ মিনিট,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ate Placeholder 12"/>
            <p:cNvSpPr txBox="1">
              <a:spLocks/>
            </p:cNvSpPr>
            <p:nvPr/>
          </p:nvSpPr>
          <p:spPr>
            <a:xfrm>
              <a:off x="4407120" y="5129632"/>
              <a:ext cx="2006236" cy="365125"/>
            </a:xfrm>
            <a:prstGeom prst="rect">
              <a:avLst/>
            </a:prstGeom>
            <a:grp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2000" b="1" smtClean="0">
                  <a:latin typeface="NikoshBAN" pitchFamily="2" charset="0"/>
                  <a:cs typeface="NikoshBAN" pitchFamily="2" charset="0"/>
                </a:rPr>
                <a:pPr/>
                <a:t>9 ডিসেম্বর., 19</a:t>
              </a:fld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55B0C3-D14C-4056-A23A-F0511F44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4509" y="3349435"/>
            <a:ext cx="1905490" cy="249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852407" y="290220"/>
            <a:ext cx="9960736" cy="2858181"/>
          </a:xfrm>
          <a:prstGeom prst="roundRect">
            <a:avLst>
              <a:gd name="adj" fmla="val 40765"/>
            </a:avLst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রায়হানা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চান্দেরপাড়া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বিদ্যালয়,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নাসিরনগর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মোবাইলঃ 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১৮৫৫২৬৬২৯৩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ইমেলঃ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rayhanabegum13@gmail.com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1533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71ACE0-E69F-417B-B7E3-78C760A25C0C}"/>
              </a:ext>
            </a:extLst>
          </p:cNvPr>
          <p:cNvSpPr txBox="1"/>
          <p:nvPr/>
        </p:nvSpPr>
        <p:spPr>
          <a:xfrm>
            <a:off x="-1" y="2696432"/>
            <a:ext cx="11790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শব্দে ব্যবহ্নত বর্ণমালা ধ্বণি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শুনবে ও মনে রাখবে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ব্যবহ্নত বাংলা বর্ণমালার ধ্বণি স্পষ্ট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71ACE0-E69F-417B-B7E3-78C760A25C0C}"/>
              </a:ext>
            </a:extLst>
          </p:cNvPr>
          <p:cNvSpPr txBox="1"/>
          <p:nvPr/>
        </p:nvSpPr>
        <p:spPr>
          <a:xfrm>
            <a:off x="1595326" y="212926"/>
            <a:ext cx="7789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>
              <a:buFont typeface="Wingdings" panose="05000000000000000000" pitchFamily="2" charset="2"/>
              <a:buChar char="v"/>
            </a:pPr>
            <a:r>
              <a:rPr lang="bn-IN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9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716" y="2438400"/>
            <a:ext cx="11646568" cy="3737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81221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12A727-0764-420E-AE1D-5F44CC49F67F}"/>
              </a:ext>
            </a:extLst>
          </p:cNvPr>
          <p:cNvSpPr txBox="1"/>
          <p:nvPr/>
        </p:nvSpPr>
        <p:spPr>
          <a:xfrm>
            <a:off x="3599419" y="553408"/>
            <a:ext cx="467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voice-2019-06-23-23-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869542" y="1600199"/>
            <a:ext cx="2837543" cy="28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9085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12A727-0764-420E-AE1D-5F44CC49F67F}"/>
              </a:ext>
            </a:extLst>
          </p:cNvPr>
          <p:cNvSpPr txBox="1"/>
          <p:nvPr/>
        </p:nvSpPr>
        <p:spPr>
          <a:xfrm>
            <a:off x="2720947" y="2953260"/>
            <a:ext cx="683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বর্ণশিখিঃ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12A727-0764-420E-AE1D-5F44CC49F67F}"/>
              </a:ext>
            </a:extLst>
          </p:cNvPr>
          <p:cNvSpPr txBox="1"/>
          <p:nvPr/>
        </p:nvSpPr>
        <p:spPr>
          <a:xfrm>
            <a:off x="4009292" y="429422"/>
            <a:ext cx="423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6036" y="1271730"/>
            <a:ext cx="4693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বর্ণ শিখিঃ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8257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5736737" y="1969387"/>
            <a:ext cx="2787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2125F-DEDB-4488-BA3D-81AC44ED0439}"/>
              </a:ext>
            </a:extLst>
          </p:cNvPr>
          <p:cNvSpPr txBox="1"/>
          <p:nvPr/>
        </p:nvSpPr>
        <p:spPr>
          <a:xfrm>
            <a:off x="5756460" y="1969387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1C521-05BD-47FD-BD49-045D97D319B9}"/>
              </a:ext>
            </a:extLst>
          </p:cNvPr>
          <p:cNvSpPr txBox="1"/>
          <p:nvPr/>
        </p:nvSpPr>
        <p:spPr>
          <a:xfrm>
            <a:off x="10098978" y="1953889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31119A-0270-47B4-AA28-4EEE9FFC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7063" y="1494850"/>
            <a:ext cx="5101324" cy="3821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815607" y="404216"/>
            <a:ext cx="522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7514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231 L 0.35872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8086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5736737" y="1969387"/>
            <a:ext cx="3233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r>
              <a:rPr lang="en-US" sz="6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endParaRPr lang="en-US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2125F-DEDB-4488-BA3D-81AC44ED0439}"/>
              </a:ext>
            </a:extLst>
          </p:cNvPr>
          <p:cNvSpPr txBox="1"/>
          <p:nvPr/>
        </p:nvSpPr>
        <p:spPr>
          <a:xfrm>
            <a:off x="5756460" y="1969387"/>
            <a:ext cx="1373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1C521-05BD-47FD-BD49-045D97D319B9}"/>
              </a:ext>
            </a:extLst>
          </p:cNvPr>
          <p:cNvSpPr txBox="1"/>
          <p:nvPr/>
        </p:nvSpPr>
        <p:spPr>
          <a:xfrm>
            <a:off x="10098978" y="1953889"/>
            <a:ext cx="1373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815607" y="404216"/>
            <a:ext cx="512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857" y="1436914"/>
            <a:ext cx="5522913" cy="29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3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Motion origin="layout" path="M 4.375E-6 0.00231 L 0.35872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28086 0.4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4850969" y="4203914"/>
            <a:ext cx="6741763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উচ্চস্বরে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)বর্ণ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পড়বে শিক্ষার্থীরা ও সাথে সাথে পড়বে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4641384" y="354945"/>
            <a:ext cx="358046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4850969" y="2824564"/>
            <a:ext cx="674176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 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72" y="336421"/>
            <a:ext cx="4000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63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1514541" y="2821749"/>
            <a:ext cx="9481625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পারগ শিক্ষার্থী সামনে এসে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)বর্ণ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পড়বে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অন্যরাও সাথে সাথে পড়বে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4804117" y="453980"/>
            <a:ext cx="3378988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197</Words>
  <Application>Microsoft Office PowerPoint</Application>
  <PresentationFormat>Custom</PresentationFormat>
  <Paragraphs>47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 jamai</cp:lastModifiedBy>
  <cp:revision>136</cp:revision>
  <dcterms:created xsi:type="dcterms:W3CDTF">2019-05-30T04:35:48Z</dcterms:created>
  <dcterms:modified xsi:type="dcterms:W3CDTF">2019-12-09T14:34:35Z</dcterms:modified>
</cp:coreProperties>
</file>