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65" r:id="rId6"/>
    <p:sldId id="264" r:id="rId7"/>
    <p:sldId id="259" r:id="rId8"/>
    <p:sldId id="261" r:id="rId9"/>
    <p:sldId id="268" r:id="rId10"/>
    <p:sldId id="262" r:id="rId11"/>
    <p:sldId id="287" r:id="rId12"/>
    <p:sldId id="266" r:id="rId13"/>
    <p:sldId id="269" r:id="rId14"/>
    <p:sldId id="288" r:id="rId15"/>
    <p:sldId id="270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9" autoAdjust="0"/>
  </p:normalViewPr>
  <p:slideViewPr>
    <p:cSldViewPr snapToGrid="0">
      <p:cViewPr varScale="1">
        <p:scale>
          <a:sx n="65" d="100"/>
          <a:sy n="65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BEAC0-D365-4522-AEAF-40E91E61352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D7A551C-263E-4CFF-8243-76C2285F850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 মান বৃদ্ধিতে ই-লার্নিং কী ভূমিকা রাখতে পারে দলে আলোচনা করে উপস্থাপন কর।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7A8F2-314B-4746-ADAB-27919F8DF162}" type="sibTrans" cxnId="{EB92201C-FD68-4B61-A7E7-27BE3C193B02}">
      <dgm:prSet/>
      <dgm:spPr/>
      <dgm:t>
        <a:bodyPr/>
        <a:lstStyle/>
        <a:p>
          <a:endParaRPr lang="en-US"/>
        </a:p>
      </dgm:t>
    </dgm:pt>
    <dgm:pt modelId="{8F652468-CB2A-4732-A270-6C174D9CDDB4}" type="parTrans" cxnId="{EB92201C-FD68-4B61-A7E7-27BE3C193B02}">
      <dgm:prSet/>
      <dgm:spPr/>
      <dgm:t>
        <a:bodyPr/>
        <a:lstStyle/>
        <a:p>
          <a:endParaRPr lang="en-US"/>
        </a:p>
      </dgm:t>
    </dgm:pt>
    <dgm:pt modelId="{888F11D8-F8FA-4FA9-81B3-415CFBC2AE6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দলীয় কাজ </a:t>
          </a:r>
          <a:endParaRPr lang="en-US" sz="4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27BC8D-66C8-4921-9099-5A3DF0335615}" type="sibTrans" cxnId="{6929D4B4-0BB1-41A6-A5F6-72AA988F80CD}">
      <dgm:prSet/>
      <dgm:spPr/>
      <dgm:t>
        <a:bodyPr/>
        <a:lstStyle/>
        <a:p>
          <a:endParaRPr lang="en-US"/>
        </a:p>
      </dgm:t>
    </dgm:pt>
    <dgm:pt modelId="{3A565D0D-4939-40C0-8913-3A644878024A}" type="parTrans" cxnId="{6929D4B4-0BB1-41A6-A5F6-72AA988F80CD}">
      <dgm:prSet/>
      <dgm:spPr/>
      <dgm:t>
        <a:bodyPr/>
        <a:lstStyle/>
        <a:p>
          <a:endParaRPr lang="en-US"/>
        </a:p>
      </dgm:t>
    </dgm:pt>
    <dgm:pt modelId="{4F6D93F9-46E9-4A50-8745-C8018A37E64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C6FC0143-21AA-43A1-98B6-8F97C7E5A118}" type="sibTrans" cxnId="{6B01D645-966F-4B27-89F3-18DFE0336519}">
      <dgm:prSet/>
      <dgm:spPr/>
      <dgm:t>
        <a:bodyPr/>
        <a:lstStyle/>
        <a:p>
          <a:endParaRPr lang="en-US"/>
        </a:p>
      </dgm:t>
    </dgm:pt>
    <dgm:pt modelId="{4618FDC8-0792-46FE-9B68-D19C22AD4FB5}" type="parTrans" cxnId="{6B01D645-966F-4B27-89F3-18DFE0336519}">
      <dgm:prSet/>
      <dgm:spPr/>
      <dgm:t>
        <a:bodyPr/>
        <a:lstStyle/>
        <a:p>
          <a:endParaRPr lang="en-US"/>
        </a:p>
      </dgm:t>
    </dgm:pt>
    <dgm:pt modelId="{D5EB0534-1D66-4CFF-9B73-B4AA0DEFC3D8}" type="pres">
      <dgm:prSet presAssocID="{E94BEAC0-D365-4522-AEAF-40E91E613527}" presName="CompostProcess" presStyleCnt="0">
        <dgm:presLayoutVars>
          <dgm:dir/>
          <dgm:resizeHandles val="exact"/>
        </dgm:presLayoutVars>
      </dgm:prSet>
      <dgm:spPr/>
    </dgm:pt>
    <dgm:pt modelId="{7856C256-484E-4115-AB81-3FC5F15F3590}" type="pres">
      <dgm:prSet presAssocID="{E94BEAC0-D365-4522-AEAF-40E91E613527}" presName="arrow" presStyleLbl="bgShp" presStyleIdx="0" presStyleCnt="1" custLinFactNeighborX="2895" custLinFactNeighborY="1349"/>
      <dgm:spPr/>
    </dgm:pt>
    <dgm:pt modelId="{465D6657-4877-4DB9-8A58-6FB055BF0592}" type="pres">
      <dgm:prSet presAssocID="{E94BEAC0-D365-4522-AEAF-40E91E613527}" presName="linearProcess" presStyleCnt="0"/>
      <dgm:spPr/>
    </dgm:pt>
    <dgm:pt modelId="{061E5C68-5859-433A-8661-E34F282EC8D1}" type="pres">
      <dgm:prSet presAssocID="{4F6D93F9-46E9-4A50-8745-C8018A37E648}" presName="textNode" presStyleLbl="node1" presStyleIdx="0" presStyleCnt="3" custScaleX="50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85C9B-F742-4141-9E9D-E6DD8ABB0D46}" type="pres">
      <dgm:prSet presAssocID="{C6FC0143-21AA-43A1-98B6-8F97C7E5A118}" presName="sibTrans" presStyleCnt="0"/>
      <dgm:spPr/>
    </dgm:pt>
    <dgm:pt modelId="{F50F43F1-4D3F-49A8-8440-1126C6B141D1}" type="pres">
      <dgm:prSet presAssocID="{888F11D8-F8FA-4FA9-81B3-415CFBC2AE6E}" presName="textNode" presStyleLbl="node1" presStyleIdx="1" presStyleCnt="3" custScaleX="37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B3B52-C138-47ED-BDC5-D9F8DBA791D9}" type="pres">
      <dgm:prSet presAssocID="{8627BC8D-66C8-4921-9099-5A3DF0335615}" presName="sibTrans" presStyleCnt="0"/>
      <dgm:spPr/>
    </dgm:pt>
    <dgm:pt modelId="{14179B74-1A4D-4DF0-8532-C35A8F002F08}" type="pres">
      <dgm:prSet presAssocID="{FD7A551C-263E-4CFF-8243-76C2285F8500}" presName="textNode" presStyleLbl="node1" presStyleIdx="2" presStyleCnt="3" custScaleX="109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9D362-9254-46FE-B8BE-AADBE022155D}" type="presOf" srcId="{E94BEAC0-D365-4522-AEAF-40E91E613527}" destId="{D5EB0534-1D66-4CFF-9B73-B4AA0DEFC3D8}" srcOrd="0" destOrd="0" presId="urn:microsoft.com/office/officeart/2005/8/layout/hProcess9"/>
    <dgm:cxn modelId="{6B01D645-966F-4B27-89F3-18DFE0336519}" srcId="{E94BEAC0-D365-4522-AEAF-40E91E613527}" destId="{4F6D93F9-46E9-4A50-8745-C8018A37E648}" srcOrd="0" destOrd="0" parTransId="{4618FDC8-0792-46FE-9B68-D19C22AD4FB5}" sibTransId="{C6FC0143-21AA-43A1-98B6-8F97C7E5A118}"/>
    <dgm:cxn modelId="{D600729C-2C1F-4BE6-9588-FCA728F92471}" type="presOf" srcId="{888F11D8-F8FA-4FA9-81B3-415CFBC2AE6E}" destId="{F50F43F1-4D3F-49A8-8440-1126C6B141D1}" srcOrd="0" destOrd="0" presId="urn:microsoft.com/office/officeart/2005/8/layout/hProcess9"/>
    <dgm:cxn modelId="{EB92201C-FD68-4B61-A7E7-27BE3C193B02}" srcId="{E94BEAC0-D365-4522-AEAF-40E91E613527}" destId="{FD7A551C-263E-4CFF-8243-76C2285F8500}" srcOrd="2" destOrd="0" parTransId="{8F652468-CB2A-4732-A270-6C174D9CDDB4}" sibTransId="{EED7A8F2-314B-4746-ADAB-27919F8DF162}"/>
    <dgm:cxn modelId="{6929D4B4-0BB1-41A6-A5F6-72AA988F80CD}" srcId="{E94BEAC0-D365-4522-AEAF-40E91E613527}" destId="{888F11D8-F8FA-4FA9-81B3-415CFBC2AE6E}" srcOrd="1" destOrd="0" parTransId="{3A565D0D-4939-40C0-8913-3A644878024A}" sibTransId="{8627BC8D-66C8-4921-9099-5A3DF0335615}"/>
    <dgm:cxn modelId="{805C1CE1-823F-4605-9106-377AE30A3A0A}" type="presOf" srcId="{4F6D93F9-46E9-4A50-8745-C8018A37E648}" destId="{061E5C68-5859-433A-8661-E34F282EC8D1}" srcOrd="0" destOrd="0" presId="urn:microsoft.com/office/officeart/2005/8/layout/hProcess9"/>
    <dgm:cxn modelId="{89B45E7E-8391-44FE-86F9-25C8767341AB}" type="presOf" srcId="{FD7A551C-263E-4CFF-8243-76C2285F8500}" destId="{14179B74-1A4D-4DF0-8532-C35A8F002F08}" srcOrd="0" destOrd="0" presId="urn:microsoft.com/office/officeart/2005/8/layout/hProcess9"/>
    <dgm:cxn modelId="{A5557B91-6D8A-4403-BE8D-376A26D9DC12}" type="presParOf" srcId="{D5EB0534-1D66-4CFF-9B73-B4AA0DEFC3D8}" destId="{7856C256-484E-4115-AB81-3FC5F15F3590}" srcOrd="0" destOrd="0" presId="urn:microsoft.com/office/officeart/2005/8/layout/hProcess9"/>
    <dgm:cxn modelId="{5D4EC0B3-1417-444F-A9D0-039CDC27B4E8}" type="presParOf" srcId="{D5EB0534-1D66-4CFF-9B73-B4AA0DEFC3D8}" destId="{465D6657-4877-4DB9-8A58-6FB055BF0592}" srcOrd="1" destOrd="0" presId="urn:microsoft.com/office/officeart/2005/8/layout/hProcess9"/>
    <dgm:cxn modelId="{63762F09-CD45-4E8C-9B9D-D3FA42C65319}" type="presParOf" srcId="{465D6657-4877-4DB9-8A58-6FB055BF0592}" destId="{061E5C68-5859-433A-8661-E34F282EC8D1}" srcOrd="0" destOrd="0" presId="urn:microsoft.com/office/officeart/2005/8/layout/hProcess9"/>
    <dgm:cxn modelId="{01374855-57E8-4BE4-B8EB-FCA65F7BD52C}" type="presParOf" srcId="{465D6657-4877-4DB9-8A58-6FB055BF0592}" destId="{52385C9B-F742-4141-9E9D-E6DD8ABB0D46}" srcOrd="1" destOrd="0" presId="urn:microsoft.com/office/officeart/2005/8/layout/hProcess9"/>
    <dgm:cxn modelId="{5840EE6D-E10A-4777-8722-CCDA8AB85969}" type="presParOf" srcId="{465D6657-4877-4DB9-8A58-6FB055BF0592}" destId="{F50F43F1-4D3F-49A8-8440-1126C6B141D1}" srcOrd="2" destOrd="0" presId="urn:microsoft.com/office/officeart/2005/8/layout/hProcess9"/>
    <dgm:cxn modelId="{365FE197-5A63-4D2C-AF8A-48A4713A65EC}" type="presParOf" srcId="{465D6657-4877-4DB9-8A58-6FB055BF0592}" destId="{B01B3B52-C138-47ED-BDC5-D9F8DBA791D9}" srcOrd="3" destOrd="0" presId="urn:microsoft.com/office/officeart/2005/8/layout/hProcess9"/>
    <dgm:cxn modelId="{C724174E-E3E2-46D5-BC89-953424B119E0}" type="presParOf" srcId="{465D6657-4877-4DB9-8A58-6FB055BF0592}" destId="{14179B74-1A4D-4DF0-8532-C35A8F002F0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FAED7-8198-43DB-B3A3-D6BA1BABBBEC}" type="doc">
      <dgm:prSet loTypeId="urn:microsoft.com/office/officeart/2005/8/layout/hierarchy3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D574E-C87A-44EF-BFD3-E3440F9C6CA2}">
      <dgm:prSet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bn-BD" sz="3000" dirty="0" smtClean="0"/>
            <a:t> 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ই-লার্নিং অর্থ কি?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77C283-FE15-4674-8920-0723240D5BA3}" type="sibTrans" cxnId="{C2BCA141-814A-41E3-BD34-BABC0747EC72}">
      <dgm:prSet/>
      <dgm:spPr/>
      <dgm:t>
        <a:bodyPr/>
        <a:lstStyle/>
        <a:p>
          <a:endParaRPr lang="en-US"/>
        </a:p>
      </dgm:t>
    </dgm:pt>
    <dgm:pt modelId="{1B9925E3-F126-43F4-AB2C-1ED162A2EB35}" type="parTrans" cxnId="{C2BCA141-814A-41E3-BD34-BABC0747EC72}">
      <dgm:prSet/>
      <dgm:spPr/>
      <dgm:t>
        <a:bodyPr/>
        <a:lstStyle/>
        <a:p>
          <a:endParaRPr lang="en-US"/>
        </a:p>
      </dgm:t>
    </dgm:pt>
    <dgm:pt modelId="{B629C7B8-39CF-41B1-9EA0-6F460DEB03CB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ICT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পূর্ণরুপ কী?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DBB598-96A0-4955-A14E-5FC04524A030}" type="sibTrans" cxnId="{4CEA261C-86EF-4154-9D15-7FA9DA84F047}">
      <dgm:prSet/>
      <dgm:spPr/>
      <dgm:t>
        <a:bodyPr/>
        <a:lstStyle/>
        <a:p>
          <a:endParaRPr lang="en-US"/>
        </a:p>
      </dgm:t>
    </dgm:pt>
    <dgm:pt modelId="{A57FA6FF-6F78-4AF6-8A90-7EBF85EF001F}" type="parTrans" cxnId="{4CEA261C-86EF-4154-9D15-7FA9DA84F047}">
      <dgm:prSet/>
      <dgm:spPr/>
      <dgm:t>
        <a:bodyPr/>
        <a:lstStyle/>
        <a:p>
          <a:endParaRPr lang="en-US"/>
        </a:p>
      </dgm:t>
    </dgm:pt>
    <dgm:pt modelId="{D42347AB-FF07-4B70-8BE5-3398AC33FB5B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ফেসবুকের নির্মাতা কে?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6C18D5-641C-4BB5-BDCE-80C4EA5D95D2}" type="sibTrans" cxnId="{534B4802-D5F9-4830-A497-61BD98BD61D4}">
      <dgm:prSet/>
      <dgm:spPr/>
      <dgm:t>
        <a:bodyPr/>
        <a:lstStyle/>
        <a:p>
          <a:endParaRPr lang="en-US"/>
        </a:p>
      </dgm:t>
    </dgm:pt>
    <dgm:pt modelId="{7062E3BC-3F58-4183-98E4-700D0D91168E}" type="parTrans" cxnId="{534B4802-D5F9-4830-A497-61BD98BD61D4}">
      <dgm:prSet/>
      <dgm:spPr/>
      <dgm:t>
        <a:bodyPr/>
        <a:lstStyle/>
        <a:p>
          <a:endParaRPr lang="en-US"/>
        </a:p>
      </dgm:t>
    </dgm:pt>
    <dgm:pt modelId="{54087646-7B9E-4365-B88F-A8A6FC718EA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903C07-592C-4CC5-BAFE-7EA659068F5D}" type="sibTrans" cxnId="{6A6FBD1D-5B06-441A-8BA4-7A046E8B6721}">
      <dgm:prSet/>
      <dgm:spPr/>
      <dgm:t>
        <a:bodyPr/>
        <a:lstStyle/>
        <a:p>
          <a:endParaRPr lang="en-US"/>
        </a:p>
      </dgm:t>
    </dgm:pt>
    <dgm:pt modelId="{B981D186-4241-4DDA-A6C3-281ACA856BBF}" type="parTrans" cxnId="{6A6FBD1D-5B06-441A-8BA4-7A046E8B6721}">
      <dgm:prSet/>
      <dgm:spPr/>
      <dgm:t>
        <a:bodyPr/>
        <a:lstStyle/>
        <a:p>
          <a:endParaRPr lang="en-US"/>
        </a:p>
      </dgm:t>
    </dgm:pt>
    <dgm:pt modelId="{9EF398E7-967D-425D-A8E2-1ECABDD13B75}" type="pres">
      <dgm:prSet presAssocID="{C6AFAED7-8198-43DB-B3A3-D6BA1BABBB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BC062D-792D-49CD-835C-D29CBA41E755}" type="pres">
      <dgm:prSet presAssocID="{54087646-7B9E-4365-B88F-A8A6FC718EA6}" presName="root" presStyleCnt="0"/>
      <dgm:spPr/>
    </dgm:pt>
    <dgm:pt modelId="{9EA0D9EA-A72C-4E3C-AB3F-FA6516BF1733}" type="pres">
      <dgm:prSet presAssocID="{54087646-7B9E-4365-B88F-A8A6FC718EA6}" presName="rootComposite" presStyleCnt="0"/>
      <dgm:spPr/>
    </dgm:pt>
    <dgm:pt modelId="{24F42436-05D7-4DDF-BBB0-9BE92EA4B12D}" type="pres">
      <dgm:prSet presAssocID="{54087646-7B9E-4365-B88F-A8A6FC718EA6}" presName="rootText" presStyleLbl="node1" presStyleIdx="0" presStyleCnt="1"/>
      <dgm:spPr/>
      <dgm:t>
        <a:bodyPr/>
        <a:lstStyle/>
        <a:p>
          <a:endParaRPr lang="en-US"/>
        </a:p>
      </dgm:t>
    </dgm:pt>
    <dgm:pt modelId="{835E401C-D43A-4E0C-B506-DB2359993EF7}" type="pres">
      <dgm:prSet presAssocID="{54087646-7B9E-4365-B88F-A8A6FC718EA6}" presName="rootConnector" presStyleLbl="node1" presStyleIdx="0" presStyleCnt="1"/>
      <dgm:spPr/>
    </dgm:pt>
    <dgm:pt modelId="{11F2C060-9C28-43D3-AF65-867782C9376F}" type="pres">
      <dgm:prSet presAssocID="{54087646-7B9E-4365-B88F-A8A6FC718EA6}" presName="childShape" presStyleCnt="0"/>
      <dgm:spPr/>
    </dgm:pt>
    <dgm:pt modelId="{A9749DC1-7D05-4ECF-8711-6CE5850C10CE}" type="pres">
      <dgm:prSet presAssocID="{7062E3BC-3F58-4183-98E4-700D0D91168E}" presName="Name13" presStyleLbl="parChTrans1D2" presStyleIdx="0" presStyleCnt="3"/>
      <dgm:spPr/>
    </dgm:pt>
    <dgm:pt modelId="{91B31926-6BFC-43C8-8990-39F198BC7FB6}" type="pres">
      <dgm:prSet presAssocID="{D42347AB-FF07-4B70-8BE5-3398AC33FB5B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D5C4E-FD1E-4C79-A167-5F82606278E2}" type="pres">
      <dgm:prSet presAssocID="{A57FA6FF-6F78-4AF6-8A90-7EBF85EF001F}" presName="Name13" presStyleLbl="parChTrans1D2" presStyleIdx="1" presStyleCnt="3"/>
      <dgm:spPr/>
    </dgm:pt>
    <dgm:pt modelId="{9BF4AB71-2EFF-4A59-B45E-722ADFBE29F9}" type="pres">
      <dgm:prSet presAssocID="{B629C7B8-39CF-41B1-9EA0-6F460DEB03C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A0696-31E7-4489-96CC-5CFD2A99BDC2}" type="pres">
      <dgm:prSet presAssocID="{1B9925E3-F126-43F4-AB2C-1ED162A2EB35}" presName="Name13" presStyleLbl="parChTrans1D2" presStyleIdx="2" presStyleCnt="3"/>
      <dgm:spPr/>
    </dgm:pt>
    <dgm:pt modelId="{BEC2DB07-4FF5-4440-8B71-03C3E7C4A651}" type="pres">
      <dgm:prSet presAssocID="{CC9D574E-C87A-44EF-BFD3-E3440F9C6CA2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DD5353-4326-4E84-8527-93DB2721EF13}" type="presOf" srcId="{A57FA6FF-6F78-4AF6-8A90-7EBF85EF001F}" destId="{B9CD5C4E-FD1E-4C79-A167-5F82606278E2}" srcOrd="0" destOrd="0" presId="urn:microsoft.com/office/officeart/2005/8/layout/hierarchy3"/>
    <dgm:cxn modelId="{4CEA261C-86EF-4154-9D15-7FA9DA84F047}" srcId="{54087646-7B9E-4365-B88F-A8A6FC718EA6}" destId="{B629C7B8-39CF-41B1-9EA0-6F460DEB03CB}" srcOrd="1" destOrd="0" parTransId="{A57FA6FF-6F78-4AF6-8A90-7EBF85EF001F}" sibTransId="{50DBB598-96A0-4955-A14E-5FC04524A030}"/>
    <dgm:cxn modelId="{89735C63-0942-482F-8A89-D94192ED360A}" type="presOf" srcId="{54087646-7B9E-4365-B88F-A8A6FC718EA6}" destId="{835E401C-D43A-4E0C-B506-DB2359993EF7}" srcOrd="1" destOrd="0" presId="urn:microsoft.com/office/officeart/2005/8/layout/hierarchy3"/>
    <dgm:cxn modelId="{2F346FF6-EC94-474F-B6DB-1793AE5FC916}" type="presOf" srcId="{D42347AB-FF07-4B70-8BE5-3398AC33FB5B}" destId="{91B31926-6BFC-43C8-8990-39F198BC7FB6}" srcOrd="0" destOrd="0" presId="urn:microsoft.com/office/officeart/2005/8/layout/hierarchy3"/>
    <dgm:cxn modelId="{9321EAD3-4B53-4B6A-B847-3AD6D70424ED}" type="presOf" srcId="{B629C7B8-39CF-41B1-9EA0-6F460DEB03CB}" destId="{9BF4AB71-2EFF-4A59-B45E-722ADFBE29F9}" srcOrd="0" destOrd="0" presId="urn:microsoft.com/office/officeart/2005/8/layout/hierarchy3"/>
    <dgm:cxn modelId="{534B4802-D5F9-4830-A497-61BD98BD61D4}" srcId="{54087646-7B9E-4365-B88F-A8A6FC718EA6}" destId="{D42347AB-FF07-4B70-8BE5-3398AC33FB5B}" srcOrd="0" destOrd="0" parTransId="{7062E3BC-3F58-4183-98E4-700D0D91168E}" sibTransId="{676C18D5-641C-4BB5-BDCE-80C4EA5D95D2}"/>
    <dgm:cxn modelId="{E6B58D74-1587-4461-B926-DA3CE2EECCC5}" type="presOf" srcId="{C6AFAED7-8198-43DB-B3A3-D6BA1BABBBEC}" destId="{9EF398E7-967D-425D-A8E2-1ECABDD13B75}" srcOrd="0" destOrd="0" presId="urn:microsoft.com/office/officeart/2005/8/layout/hierarchy3"/>
    <dgm:cxn modelId="{41BBF9EE-D5BD-4EE6-BA8E-A3FBFD85554B}" type="presOf" srcId="{54087646-7B9E-4365-B88F-A8A6FC718EA6}" destId="{24F42436-05D7-4DDF-BBB0-9BE92EA4B12D}" srcOrd="0" destOrd="0" presId="urn:microsoft.com/office/officeart/2005/8/layout/hierarchy3"/>
    <dgm:cxn modelId="{6A6FBD1D-5B06-441A-8BA4-7A046E8B6721}" srcId="{C6AFAED7-8198-43DB-B3A3-D6BA1BABBBEC}" destId="{54087646-7B9E-4365-B88F-A8A6FC718EA6}" srcOrd="0" destOrd="0" parTransId="{B981D186-4241-4DDA-A6C3-281ACA856BBF}" sibTransId="{26903C07-592C-4CC5-BAFE-7EA659068F5D}"/>
    <dgm:cxn modelId="{F1D5127A-3866-41E1-A291-B71F7B515CD0}" type="presOf" srcId="{7062E3BC-3F58-4183-98E4-700D0D91168E}" destId="{A9749DC1-7D05-4ECF-8711-6CE5850C10CE}" srcOrd="0" destOrd="0" presId="urn:microsoft.com/office/officeart/2005/8/layout/hierarchy3"/>
    <dgm:cxn modelId="{12B073C7-A511-4527-9490-A05AD66595A5}" type="presOf" srcId="{1B9925E3-F126-43F4-AB2C-1ED162A2EB35}" destId="{AC8A0696-31E7-4489-96CC-5CFD2A99BDC2}" srcOrd="0" destOrd="0" presId="urn:microsoft.com/office/officeart/2005/8/layout/hierarchy3"/>
    <dgm:cxn modelId="{EE53FF78-1DDE-4043-A7E7-93F2EBFC8AC1}" type="presOf" srcId="{CC9D574E-C87A-44EF-BFD3-E3440F9C6CA2}" destId="{BEC2DB07-4FF5-4440-8B71-03C3E7C4A651}" srcOrd="0" destOrd="0" presId="urn:microsoft.com/office/officeart/2005/8/layout/hierarchy3"/>
    <dgm:cxn modelId="{C2BCA141-814A-41E3-BD34-BABC0747EC72}" srcId="{54087646-7B9E-4365-B88F-A8A6FC718EA6}" destId="{CC9D574E-C87A-44EF-BFD3-E3440F9C6CA2}" srcOrd="2" destOrd="0" parTransId="{1B9925E3-F126-43F4-AB2C-1ED162A2EB35}" sibTransId="{7377C283-FE15-4674-8920-0723240D5BA3}"/>
    <dgm:cxn modelId="{01C05D8A-4057-491D-A71E-3634E405E678}" type="presParOf" srcId="{9EF398E7-967D-425D-A8E2-1ECABDD13B75}" destId="{03BC062D-792D-49CD-835C-D29CBA41E755}" srcOrd="0" destOrd="0" presId="urn:microsoft.com/office/officeart/2005/8/layout/hierarchy3"/>
    <dgm:cxn modelId="{9157AEFF-4890-49C9-BBC9-7236FB863FC8}" type="presParOf" srcId="{03BC062D-792D-49CD-835C-D29CBA41E755}" destId="{9EA0D9EA-A72C-4E3C-AB3F-FA6516BF1733}" srcOrd="0" destOrd="0" presId="urn:microsoft.com/office/officeart/2005/8/layout/hierarchy3"/>
    <dgm:cxn modelId="{F597CBC4-7618-4EDB-B7D9-47B69126EFB1}" type="presParOf" srcId="{9EA0D9EA-A72C-4E3C-AB3F-FA6516BF1733}" destId="{24F42436-05D7-4DDF-BBB0-9BE92EA4B12D}" srcOrd="0" destOrd="0" presId="urn:microsoft.com/office/officeart/2005/8/layout/hierarchy3"/>
    <dgm:cxn modelId="{0272C4B7-7686-4779-B367-A8140C79F6AF}" type="presParOf" srcId="{9EA0D9EA-A72C-4E3C-AB3F-FA6516BF1733}" destId="{835E401C-D43A-4E0C-B506-DB2359993EF7}" srcOrd="1" destOrd="0" presId="urn:microsoft.com/office/officeart/2005/8/layout/hierarchy3"/>
    <dgm:cxn modelId="{B075986D-3509-4C68-8856-C1FF318DB1F4}" type="presParOf" srcId="{03BC062D-792D-49CD-835C-D29CBA41E755}" destId="{11F2C060-9C28-43D3-AF65-867782C9376F}" srcOrd="1" destOrd="0" presId="urn:microsoft.com/office/officeart/2005/8/layout/hierarchy3"/>
    <dgm:cxn modelId="{166AC4AE-220E-49B2-8BB4-C227BA82FF2D}" type="presParOf" srcId="{11F2C060-9C28-43D3-AF65-867782C9376F}" destId="{A9749DC1-7D05-4ECF-8711-6CE5850C10CE}" srcOrd="0" destOrd="0" presId="urn:microsoft.com/office/officeart/2005/8/layout/hierarchy3"/>
    <dgm:cxn modelId="{10927ACA-A755-41EA-AD5E-3F9CD584F853}" type="presParOf" srcId="{11F2C060-9C28-43D3-AF65-867782C9376F}" destId="{91B31926-6BFC-43C8-8990-39F198BC7FB6}" srcOrd="1" destOrd="0" presId="urn:microsoft.com/office/officeart/2005/8/layout/hierarchy3"/>
    <dgm:cxn modelId="{54C3995C-147B-4D1C-A950-D1E437008EA7}" type="presParOf" srcId="{11F2C060-9C28-43D3-AF65-867782C9376F}" destId="{B9CD5C4E-FD1E-4C79-A167-5F82606278E2}" srcOrd="2" destOrd="0" presId="urn:microsoft.com/office/officeart/2005/8/layout/hierarchy3"/>
    <dgm:cxn modelId="{117987FE-BD73-4DAD-BD0A-897062F33C7C}" type="presParOf" srcId="{11F2C060-9C28-43D3-AF65-867782C9376F}" destId="{9BF4AB71-2EFF-4A59-B45E-722ADFBE29F9}" srcOrd="3" destOrd="0" presId="urn:microsoft.com/office/officeart/2005/8/layout/hierarchy3"/>
    <dgm:cxn modelId="{8B4AA805-82E4-43DF-B35C-EAC1CB32CF10}" type="presParOf" srcId="{11F2C060-9C28-43D3-AF65-867782C9376F}" destId="{AC8A0696-31E7-4489-96CC-5CFD2A99BDC2}" srcOrd="4" destOrd="0" presId="urn:microsoft.com/office/officeart/2005/8/layout/hierarchy3"/>
    <dgm:cxn modelId="{8A5E3936-059E-4206-AC26-BF981F7B63D2}" type="presParOf" srcId="{11F2C060-9C28-43D3-AF65-867782C9376F}" destId="{BEC2DB07-4FF5-4440-8B71-03C3E7C4A651}" srcOrd="5" destOrd="0" presId="urn:microsoft.com/office/officeart/2005/8/layout/hierarchy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6EB42-07C7-4758-959D-6D3C01C2FB3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6BDAC7-BD8D-4E1D-86EC-A146524DE35D}">
      <dgm:prSet phldrT="[Text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bn-BD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ডিজিটাল বাংলাদেশ গড়ে তুলতে করণীয় নিয়ে একটি তালিকা তৈরী কর নিয়ে আনবে। </a:t>
          </a:r>
          <a:endParaRPr lang="en-US" sz="4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8B3FEC-4F1C-480D-B5EE-EDFF1A2751A0}" type="parTrans" cxnId="{148E5F0B-17D4-48A4-BA95-EC7B0F8CE1D0}">
      <dgm:prSet/>
      <dgm:spPr/>
      <dgm:t>
        <a:bodyPr/>
        <a:lstStyle/>
        <a:p>
          <a:endParaRPr lang="en-US"/>
        </a:p>
      </dgm:t>
    </dgm:pt>
    <dgm:pt modelId="{2E69495B-AB33-4A7C-8D35-53FD8465F3A1}" type="sibTrans" cxnId="{148E5F0B-17D4-48A4-BA95-EC7B0F8CE1D0}">
      <dgm:prSet/>
      <dgm:spPr/>
      <dgm:t>
        <a:bodyPr/>
        <a:lstStyle/>
        <a:p>
          <a:endParaRPr lang="en-US"/>
        </a:p>
      </dgm:t>
    </dgm:pt>
    <dgm:pt modelId="{A410E350-0369-4488-88D5-C10DC1713ECE}" type="pres">
      <dgm:prSet presAssocID="{B776EB42-07C7-4758-959D-6D3C01C2FB33}" presName="Name0" presStyleCnt="0">
        <dgm:presLayoutVars>
          <dgm:chMax/>
          <dgm:chPref/>
          <dgm:dir/>
        </dgm:presLayoutVars>
      </dgm:prSet>
      <dgm:spPr/>
    </dgm:pt>
    <dgm:pt modelId="{99B31F04-F6F8-4DC5-A8ED-002999702C5F}" type="pres">
      <dgm:prSet presAssocID="{AF6BDAC7-BD8D-4E1D-86EC-A146524DE35D}" presName="composite" presStyleCnt="0">
        <dgm:presLayoutVars>
          <dgm:chMax/>
          <dgm:chPref/>
        </dgm:presLayoutVars>
      </dgm:prSet>
      <dgm:spPr/>
    </dgm:pt>
    <dgm:pt modelId="{B185F4C9-82DD-4660-8D1E-4BC9C869162B}" type="pres">
      <dgm:prSet presAssocID="{AF6BDAC7-BD8D-4E1D-86EC-A146524DE35D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B20F9A0-4237-4D96-A5AE-27305BE41991}" type="pres">
      <dgm:prSet presAssocID="{AF6BDAC7-BD8D-4E1D-86EC-A146524DE35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864F-BCBE-4E2F-A9F5-3B760A48C457}" type="pres">
      <dgm:prSet presAssocID="{AF6BDAC7-BD8D-4E1D-86EC-A146524DE35D}" presName="tlFrame" presStyleLbl="node1" presStyleIdx="0" presStyleCnt="4"/>
      <dgm:spPr/>
    </dgm:pt>
    <dgm:pt modelId="{0F7E9655-7C9E-46B3-9EC7-CCE9C7847B08}" type="pres">
      <dgm:prSet presAssocID="{AF6BDAC7-BD8D-4E1D-86EC-A146524DE35D}" presName="trFrame" presStyleLbl="node1" presStyleIdx="1" presStyleCnt="4"/>
      <dgm:spPr/>
    </dgm:pt>
    <dgm:pt modelId="{95EEC8A0-DB9D-43F5-AA5D-B03E884038E0}" type="pres">
      <dgm:prSet presAssocID="{AF6BDAC7-BD8D-4E1D-86EC-A146524DE35D}" presName="blFrame" presStyleLbl="node1" presStyleIdx="2" presStyleCnt="4"/>
      <dgm:spPr/>
    </dgm:pt>
    <dgm:pt modelId="{E3424450-4E55-4559-8044-68A4BBAC5366}" type="pres">
      <dgm:prSet presAssocID="{AF6BDAC7-BD8D-4E1D-86EC-A146524DE35D}" presName="brFrame" presStyleLbl="node1" presStyleIdx="3" presStyleCnt="4"/>
      <dgm:spPr/>
    </dgm:pt>
  </dgm:ptLst>
  <dgm:cxnLst>
    <dgm:cxn modelId="{148E5F0B-17D4-48A4-BA95-EC7B0F8CE1D0}" srcId="{B776EB42-07C7-4758-959D-6D3C01C2FB33}" destId="{AF6BDAC7-BD8D-4E1D-86EC-A146524DE35D}" srcOrd="0" destOrd="0" parTransId="{448B3FEC-4F1C-480D-B5EE-EDFF1A2751A0}" sibTransId="{2E69495B-AB33-4A7C-8D35-53FD8465F3A1}"/>
    <dgm:cxn modelId="{0A05F956-8056-42BE-B366-CD7F5F5FBC3C}" type="presOf" srcId="{B776EB42-07C7-4758-959D-6D3C01C2FB33}" destId="{A410E350-0369-4488-88D5-C10DC1713ECE}" srcOrd="0" destOrd="0" presId="urn:microsoft.com/office/officeart/2009/3/layout/FramedTextPicture"/>
    <dgm:cxn modelId="{4571F978-086A-4069-8E0C-7027DF383515}" type="presOf" srcId="{AF6BDAC7-BD8D-4E1D-86EC-A146524DE35D}" destId="{CB20F9A0-4237-4D96-A5AE-27305BE41991}" srcOrd="0" destOrd="0" presId="urn:microsoft.com/office/officeart/2009/3/layout/FramedTextPicture"/>
    <dgm:cxn modelId="{E97663E2-ACA8-46CE-BB74-BAB4BEDEFEF3}" type="presParOf" srcId="{A410E350-0369-4488-88D5-C10DC1713ECE}" destId="{99B31F04-F6F8-4DC5-A8ED-002999702C5F}" srcOrd="0" destOrd="0" presId="urn:microsoft.com/office/officeart/2009/3/layout/FramedTextPicture"/>
    <dgm:cxn modelId="{954524D1-9A48-46EA-98AC-63EF138E3DE6}" type="presParOf" srcId="{99B31F04-F6F8-4DC5-A8ED-002999702C5F}" destId="{B185F4C9-82DD-4660-8D1E-4BC9C869162B}" srcOrd="0" destOrd="0" presId="urn:microsoft.com/office/officeart/2009/3/layout/FramedTextPicture"/>
    <dgm:cxn modelId="{0FD6DAB9-CEEF-4963-A647-6DED863A59D3}" type="presParOf" srcId="{99B31F04-F6F8-4DC5-A8ED-002999702C5F}" destId="{CB20F9A0-4237-4D96-A5AE-27305BE41991}" srcOrd="1" destOrd="0" presId="urn:microsoft.com/office/officeart/2009/3/layout/FramedTextPicture"/>
    <dgm:cxn modelId="{AE4D9536-A1D8-4B21-9A4B-B533027B7911}" type="presParOf" srcId="{99B31F04-F6F8-4DC5-A8ED-002999702C5F}" destId="{AFFE864F-BCBE-4E2F-A9F5-3B760A48C457}" srcOrd="2" destOrd="0" presId="urn:microsoft.com/office/officeart/2009/3/layout/FramedTextPicture"/>
    <dgm:cxn modelId="{9758AEB1-2DA9-402F-A8F9-A05F9AD62FDD}" type="presParOf" srcId="{99B31F04-F6F8-4DC5-A8ED-002999702C5F}" destId="{0F7E9655-7C9E-46B3-9EC7-CCE9C7847B08}" srcOrd="3" destOrd="0" presId="urn:microsoft.com/office/officeart/2009/3/layout/FramedTextPicture"/>
    <dgm:cxn modelId="{A378E21C-EBE2-410E-86A0-E813AF6C57B5}" type="presParOf" srcId="{99B31F04-F6F8-4DC5-A8ED-002999702C5F}" destId="{95EEC8A0-DB9D-43F5-AA5D-B03E884038E0}" srcOrd="4" destOrd="0" presId="urn:microsoft.com/office/officeart/2009/3/layout/FramedTextPicture"/>
    <dgm:cxn modelId="{137D5497-7A52-40F9-87D3-2CFCCA5C6BB7}" type="presParOf" srcId="{99B31F04-F6F8-4DC5-A8ED-002999702C5F}" destId="{E3424450-4E55-4559-8044-68A4BBAC5366}" srcOrd="5" destOrd="0" presId="urn:microsoft.com/office/officeart/2009/3/layout/FramedTextPicture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6C256-484E-4115-AB81-3FC5F15F3590}">
      <dsp:nvSpPr>
        <dsp:cNvPr id="0" name=""/>
        <dsp:cNvSpPr/>
      </dsp:nvSpPr>
      <dsp:spPr>
        <a:xfrm>
          <a:off x="1133928" y="0"/>
          <a:ext cx="9676368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E5C68-5859-433A-8661-E34F282EC8D1}">
      <dsp:nvSpPr>
        <dsp:cNvPr id="0" name=""/>
        <dsp:cNvSpPr/>
      </dsp:nvSpPr>
      <dsp:spPr>
        <a:xfrm>
          <a:off x="131250" y="1625600"/>
          <a:ext cx="2719438" cy="2167466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rnd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 </a:t>
          </a:r>
          <a:endParaRPr lang="en-US" sz="4000" kern="1200" dirty="0"/>
        </a:p>
      </dsp:txBody>
      <dsp:txXfrm>
        <a:off x="237057" y="1731407"/>
        <a:ext cx="2507824" cy="1955852"/>
      </dsp:txXfrm>
    </dsp:sp>
    <dsp:sp modelId="{F50F43F1-4D3F-49A8-8440-1126C6B141D1}">
      <dsp:nvSpPr>
        <dsp:cNvPr id="0" name=""/>
        <dsp:cNvSpPr/>
      </dsp:nvSpPr>
      <dsp:spPr>
        <a:xfrm>
          <a:off x="3124726" y="1625600"/>
          <a:ext cx="1996474" cy="216746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দলীয় কাজ </a:t>
          </a:r>
          <a:endParaRPr lang="en-US" sz="48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2186" y="1723060"/>
        <a:ext cx="1801554" cy="1972546"/>
      </dsp:txXfrm>
    </dsp:sp>
    <dsp:sp modelId="{14179B74-1A4D-4DF0-8532-C35A8F002F08}">
      <dsp:nvSpPr>
        <dsp:cNvPr id="0" name=""/>
        <dsp:cNvSpPr/>
      </dsp:nvSpPr>
      <dsp:spPr>
        <a:xfrm>
          <a:off x="5395238" y="1625600"/>
          <a:ext cx="5857473" cy="216746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 মান বৃদ্ধিতে ই-লার্নিং কী ভূমিকা রাখতে পারে দলে আলোচনা করে উপস্থাপন কর।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1045" y="1731407"/>
        <a:ext cx="5645859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42436-05D7-4DDF-BBB0-9BE92EA4B12D}">
      <dsp:nvSpPr>
        <dsp:cNvPr id="0" name=""/>
        <dsp:cNvSpPr/>
      </dsp:nvSpPr>
      <dsp:spPr>
        <a:xfrm>
          <a:off x="4652367" y="371"/>
          <a:ext cx="2887265" cy="1443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4650" y="42654"/>
        <a:ext cx="2802699" cy="1359066"/>
      </dsp:txXfrm>
    </dsp:sp>
    <dsp:sp modelId="{A9749DC1-7D05-4ECF-8711-6CE5850C10CE}">
      <dsp:nvSpPr>
        <dsp:cNvPr id="0" name=""/>
        <dsp:cNvSpPr/>
      </dsp:nvSpPr>
      <dsp:spPr>
        <a:xfrm>
          <a:off x="4941093" y="1444004"/>
          <a:ext cx="288726" cy="108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724"/>
              </a:lnTo>
              <a:lnTo>
                <a:pt x="288726" y="10827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31926-6BFC-43C8-8990-39F198BC7FB6}">
      <dsp:nvSpPr>
        <dsp:cNvPr id="0" name=""/>
        <dsp:cNvSpPr/>
      </dsp:nvSpPr>
      <dsp:spPr>
        <a:xfrm>
          <a:off x="5229820" y="1804912"/>
          <a:ext cx="2309812" cy="144363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ফেসবুকের নির্মাতা কে?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2103" y="1847195"/>
        <a:ext cx="2225246" cy="1359066"/>
      </dsp:txXfrm>
    </dsp:sp>
    <dsp:sp modelId="{B9CD5C4E-FD1E-4C79-A167-5F82606278E2}">
      <dsp:nvSpPr>
        <dsp:cNvPr id="0" name=""/>
        <dsp:cNvSpPr/>
      </dsp:nvSpPr>
      <dsp:spPr>
        <a:xfrm>
          <a:off x="4941093" y="1444004"/>
          <a:ext cx="288726" cy="288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7265"/>
              </a:lnTo>
              <a:lnTo>
                <a:pt x="288726" y="288726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4AB71-2EFF-4A59-B45E-722ADFBE29F9}">
      <dsp:nvSpPr>
        <dsp:cNvPr id="0" name=""/>
        <dsp:cNvSpPr/>
      </dsp:nvSpPr>
      <dsp:spPr>
        <a:xfrm>
          <a:off x="5229820" y="3609453"/>
          <a:ext cx="2309812" cy="144363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ICT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পূর্ণরুপ কী?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2103" y="3651736"/>
        <a:ext cx="2225246" cy="1359066"/>
      </dsp:txXfrm>
    </dsp:sp>
    <dsp:sp modelId="{AC8A0696-31E7-4489-96CC-5CFD2A99BDC2}">
      <dsp:nvSpPr>
        <dsp:cNvPr id="0" name=""/>
        <dsp:cNvSpPr/>
      </dsp:nvSpPr>
      <dsp:spPr>
        <a:xfrm>
          <a:off x="4941093" y="1444004"/>
          <a:ext cx="288726" cy="469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806"/>
              </a:lnTo>
              <a:lnTo>
                <a:pt x="288726" y="46918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2DB07-4FF5-4440-8B71-03C3E7C4A651}">
      <dsp:nvSpPr>
        <dsp:cNvPr id="0" name=""/>
        <dsp:cNvSpPr/>
      </dsp:nvSpPr>
      <dsp:spPr>
        <a:xfrm>
          <a:off x="5229820" y="5413994"/>
          <a:ext cx="2309812" cy="1443632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 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ই-লার্নিং অর্থ কি?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2103" y="5456277"/>
        <a:ext cx="2225246" cy="1359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5F4C9-82DD-4660-8D1E-4BC9C869162B}">
      <dsp:nvSpPr>
        <dsp:cNvPr id="0" name=""/>
        <dsp:cNvSpPr/>
      </dsp:nvSpPr>
      <dsp:spPr>
        <a:xfrm>
          <a:off x="909420" y="0"/>
          <a:ext cx="3595877" cy="2397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0F9A0-4237-4D96-A5AE-27305BE41991}">
      <dsp:nvSpPr>
        <dsp:cNvPr id="0" name=""/>
        <dsp:cNvSpPr/>
      </dsp:nvSpPr>
      <dsp:spPr>
        <a:xfrm>
          <a:off x="4655437" y="2547146"/>
          <a:ext cx="5094470" cy="3146764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ডিজিটাল বাংলাদেশ গড়ে তুলতে করণীয় নিয়ে একটি তালিকা তৈরী কর নিয়ে আনবে। </a:t>
          </a:r>
          <a:endParaRPr lang="en-US" sz="4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5437" y="2547146"/>
        <a:ext cx="5094470" cy="3146764"/>
      </dsp:txXfrm>
    </dsp:sp>
    <dsp:sp modelId="{AFFE864F-BCBE-4E2F-A9F5-3B760A48C457}">
      <dsp:nvSpPr>
        <dsp:cNvPr id="0" name=""/>
        <dsp:cNvSpPr/>
      </dsp:nvSpPr>
      <dsp:spPr>
        <a:xfrm>
          <a:off x="4205952" y="2098047"/>
          <a:ext cx="1223493" cy="122381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E9655-7C9E-46B3-9EC7-CCE9C7847B08}">
      <dsp:nvSpPr>
        <dsp:cNvPr id="0" name=""/>
        <dsp:cNvSpPr/>
      </dsp:nvSpPr>
      <dsp:spPr>
        <a:xfrm rot="5400000">
          <a:off x="9011177" y="2098206"/>
          <a:ext cx="1223810" cy="12234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EC8A0-DB9D-43F5-AA5D-B03E884038E0}">
      <dsp:nvSpPr>
        <dsp:cNvPr id="0" name=""/>
        <dsp:cNvSpPr/>
      </dsp:nvSpPr>
      <dsp:spPr>
        <a:xfrm rot="16200000">
          <a:off x="4205794" y="4919973"/>
          <a:ext cx="1223810" cy="12234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24450-4E55-4559-8044-68A4BBAC5366}">
      <dsp:nvSpPr>
        <dsp:cNvPr id="0" name=""/>
        <dsp:cNvSpPr/>
      </dsp:nvSpPr>
      <dsp:spPr>
        <a:xfrm rot="10800000">
          <a:off x="9011335" y="4919814"/>
          <a:ext cx="1223493" cy="122381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4FE3C-C1B1-47F9-942B-7A7D80354BB7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96CA-A704-4931-9ACC-EF581F11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3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96CA-A704-4931-9ACC-EF581F117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96CA-A704-4931-9ACC-EF581F117D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9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4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72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3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2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910EBF-2A4D-4EA8-8779-059FC60E6AC1}" type="datetimeFigureOut">
              <a:rPr lang="en-US" smtClean="0"/>
              <a:t>23-Oct-17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0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2">
                <a:lumMod val="75000"/>
              </a:schemeClr>
            </a:gs>
            <a:gs pos="100000">
              <a:schemeClr val="accent2">
                <a:lumMod val="89000"/>
              </a:schemeClr>
            </a:gs>
            <a:gs pos="51000">
              <a:schemeClr val="accent2">
                <a:lumMod val="75000"/>
              </a:schemeClr>
            </a:gs>
            <a:gs pos="2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4363" y="788301"/>
            <a:ext cx="10177786" cy="132343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28700" spc="-300" dirty="0" smtClean="0">
                <a:ln w="6350"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</a:t>
            </a:r>
            <a:endParaRPr lang="en-US" sz="28700" spc="-300" dirty="0">
              <a:ln w="6350"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005">
            <a:off x="3068775" y="1101419"/>
            <a:ext cx="6940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9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023" y="3813066"/>
            <a:ext cx="5295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কম্পিউটারের জনক চার্লস ব্যাবেজ (১৭৯১-১৮৭১)  এই ইংরেজ প্রকৌশলী ও গণিতবিদের হাতে ১৯৯১ সালে ডিফারেনস ইঞ্জিন ও এনালিটিক্যাল ইঞ্জিন নামে দুইটি গণনা যন্ত্র তৈরী করেন।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057" y="556706"/>
            <a:ext cx="5432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গণিতবিদ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(১৮১৫-১৮৫২) ব্যাবেজের এনালিটিক্যাল ইঞ্জিনকে কাজে লাগানোর জন্য ১৮৫২ সালে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ধারনার প্রবর্তন করেন। </a:t>
            </a:r>
          </a:p>
        </p:txBody>
      </p:sp>
      <p:sp>
        <p:nvSpPr>
          <p:cNvPr id="2" name="Oval 1"/>
          <p:cNvSpPr/>
          <p:nvPr/>
        </p:nvSpPr>
        <p:spPr>
          <a:xfrm>
            <a:off x="1257300" y="328611"/>
            <a:ext cx="3357563" cy="329826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015163" y="2818835"/>
            <a:ext cx="3429000" cy="35487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9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" y="206375"/>
            <a:ext cx="5528764" cy="327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206375"/>
            <a:ext cx="5750255" cy="327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5" y="3943350"/>
            <a:ext cx="5200650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বিল গেটস পার্সোনাল কম্পিউটারের অপারেটং সিস্টেম তৈরীর আইবিএম কোম্পানির প্রতিষ্ঠাতা। বর্তমানে পৃথিবীর অধিকাংশ কম্পিউটার পরিচালিত হয় অপারেটং সিস্টেম সপটওয়্যার দিয়ে।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0262" y="3943350"/>
            <a:ext cx="5750255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পৃথিবীর সবচেয়ে জনপ্রিয় সামাজিক যোগাযোগ মাধ্যম ফেসবুক নির্মাতা মার্ক জুকারবার্গ। তার ৪ বন্ধুর হাতে সূচিত হয় প্রথম ফেসবুক। বর্তমানে সারা বিশ্বের অনেকেই সামাজিক যোগযোগ হিসাবে ফেসবুক ব্যবহার করেন।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2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523875"/>
            <a:ext cx="3800475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29" y="523875"/>
            <a:ext cx="4095986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59" y="523875"/>
            <a:ext cx="21431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3376612"/>
            <a:ext cx="26860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5" y="2809875"/>
            <a:ext cx="7594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6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9005240"/>
              </p:ext>
            </p:extLst>
          </p:nvPr>
        </p:nvGraphicFramePr>
        <p:xfrm>
          <a:off x="374649" y="723306"/>
          <a:ext cx="11383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86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014604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647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6186948"/>
              </p:ext>
            </p:extLst>
          </p:nvPr>
        </p:nvGraphicFramePr>
        <p:xfrm>
          <a:off x="457200" y="328613"/>
          <a:ext cx="11144250" cy="61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7863" y="1071563"/>
            <a:ext cx="4143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94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2899" y="1071563"/>
            <a:ext cx="4105276" cy="38004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BD" sz="13800" b="1" dirty="0" smtClean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2812" y="91440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bn-BD" sz="7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22812" y="2057400"/>
            <a:ext cx="6140806" cy="3429000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গোলাম সামদানী ননী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সহকারী শিক্ষক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(ICT)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গোষ্টা দাখিল মাদরাসা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মোবাইল-০১৭১৮৫৫৬৬৪১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Gmail- mgsnoni1980@gmail.com</a:t>
            </a:r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1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0454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1507" y="832513"/>
            <a:ext cx="9551609" cy="2183642"/>
          </a:xfrm>
        </p:spPr>
        <p:txBody>
          <a:bodyPr>
            <a:noAutofit/>
          </a:bodyPr>
          <a:lstStyle/>
          <a:p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</a:t>
            </a:r>
            <a:b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তথ্য ও যোগাযোগ 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6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3" y="3395590"/>
            <a:ext cx="4592543" cy="23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53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676522"/>
            <a:ext cx="4958840" cy="2967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49" y="2676522"/>
            <a:ext cx="5289761" cy="2967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3776" y="733271"/>
            <a:ext cx="7487947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 লক্ষ্য কর।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63550"/>
            <a:ext cx="10955337" cy="60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1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63687"/>
            <a:ext cx="4870978" cy="3432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7222" y="1563687"/>
            <a:ext cx="5538016" cy="3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9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0876" y="3125336"/>
            <a:ext cx="10126639" cy="33982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 এবং তথ্য ও যোগাযোগ প্রযুক্তি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প্রযুক্তির বিকাশে উল্লেখযোগ্য ব্যাক্তিত্ব্য।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ই-লার্নিং ও বাংলাদেশ।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ই-গভর্ন্যান্স ও বাংলাদেশ।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ই-সার্ভিস ও বাংলাদেশ।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714626" y="114299"/>
            <a:ext cx="4375814" cy="1269242"/>
          </a:xfrm>
          <a:prstGeom prst="wedgeRoundRectCallout">
            <a:avLst>
              <a:gd name="adj1" fmla="val -20095"/>
              <a:gd name="adj2" fmla="val 62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0" y="1161980"/>
            <a:ext cx="12192000" cy="2156344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spc="-3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 </a:t>
            </a:r>
            <a:r>
              <a:rPr lang="bn-BD" sz="4400" spc="-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তথ্য </a:t>
            </a:r>
            <a:r>
              <a:rPr lang="bn-BD" sz="4400" spc="-300" dirty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 এবং </a:t>
            </a:r>
            <a:r>
              <a:rPr lang="bn-BD" sz="4400" spc="-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বাংলাদেশ</a:t>
            </a:r>
            <a:r>
              <a:rPr lang="bn-BD" sz="4400" spc="-3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8548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1160" y="1120877"/>
            <a:ext cx="10471355" cy="3760838"/>
          </a:xfrm>
          <a:solidFill>
            <a:schemeClr val="accent5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 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শেষে </a:t>
            </a: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আমরা-</a:t>
            </a:r>
            <a:b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গুরুত্ব ব্যাখ্যা করতে পারব।</a:t>
            </a:r>
            <a:b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 সংশ্লিষ্ট ব্যাক্তিবর্গের অবদান বর্ণনা করতে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পারবে।</a:t>
            </a:r>
            <a:b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 তথ্য ও যোগাযোগ প্রযুক্তির ব্যাবহার বলতে পারব। </a:t>
            </a:r>
            <a:endParaRPr lang="en-US" sz="8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8" y="2185988"/>
            <a:ext cx="6076231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185988"/>
            <a:ext cx="42862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9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409</TotalTime>
  <Words>234</Words>
  <Application>Microsoft Office PowerPoint</Application>
  <PresentationFormat>Widescreen</PresentationFormat>
  <Paragraphs>33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NikoshBAN</vt:lpstr>
      <vt:lpstr>Wingdings</vt:lpstr>
      <vt:lpstr>Wingdings 3</vt:lpstr>
      <vt:lpstr>Slice</vt:lpstr>
      <vt:lpstr>PowerPoint Presentation</vt:lpstr>
      <vt:lpstr>পরিচিতি </vt:lpstr>
      <vt:lpstr>শ্রেণি- নবম বিষয়- তথ্য ও যোগাযোগ প্রযুক্তি</vt:lpstr>
      <vt:lpstr>PowerPoint Presentation</vt:lpstr>
      <vt:lpstr>PowerPoint Presentation</vt:lpstr>
      <vt:lpstr>PowerPoint Presentation</vt:lpstr>
      <vt:lpstr>PowerPoint Presentation</vt:lpstr>
      <vt:lpstr>    এ অধ্যায় শেষে আমরা- ১। তথ্য ও যোগাযোগ প্রযুক্তির গুরুত্ব ব্যাখ্যা করতে পারব। ২।  তথ্য ও যোগাযোগ প্রযুক্তি সংশ্লিষ্ট ব্যাক্তিবর্গের অবদান বর্ণনা করতে       পারবে। ৩। আমাদের দেশে তথ্য ও যোগাযোগ প্রযুক্তির ব্যাবহার বলতে পারব।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DOEL</dc:creator>
  <cp:lastModifiedBy>DOEL</cp:lastModifiedBy>
  <cp:revision>42</cp:revision>
  <dcterms:created xsi:type="dcterms:W3CDTF">2015-09-03T13:27:02Z</dcterms:created>
  <dcterms:modified xsi:type="dcterms:W3CDTF">2017-10-23T17:42:51Z</dcterms:modified>
</cp:coreProperties>
</file>