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8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4" r:id="rId15"/>
    <p:sldId id="279" r:id="rId16"/>
    <p:sldId id="280" r:id="rId17"/>
    <p:sldId id="281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1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2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4973-5110-42A3-A65C-096F76F1344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E4C6-E3E5-4054-B827-A32C98A21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501254"/>
            <a:ext cx="9362365" cy="4612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4525" y="0"/>
            <a:ext cx="9362365" cy="15012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4525" y="0"/>
            <a:ext cx="936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8734" y="0"/>
            <a:ext cx="39228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Program Files (x86)\Microsoft Office\MEDIA\CAGCAT10\j0233018.wmf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2879" y="1826844"/>
            <a:ext cx="3251703" cy="33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64661" y="5461686"/>
            <a:ext cx="297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411" y="2446638"/>
            <a:ext cx="64502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দেবের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6.gif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-1"/>
            <a:ext cx="5931243" cy="4547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411" y="4547287"/>
            <a:ext cx="1179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ভাদ্র ও মাঘ মাসের শুক্ল পক্ষের ৪র্থ তিথিতে গণেশ পূজা হয় ।                      	         যেকোনো পূজার আগে গণেশ </a:t>
            </a:r>
          </a:p>
          <a:p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পূজার রীতি আছে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imagesCAMW71B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81" y="580041"/>
            <a:ext cx="3733800" cy="2816171"/>
          </a:xfrm>
          <a:prstGeom prst="ellipse">
            <a:avLst/>
          </a:prstGeom>
          <a:ln w="63500" cap="rnd">
            <a:solidFill>
              <a:srgbClr val="333333"/>
            </a:solidFill>
            <a:prstDash val="dash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61310" y="4017818"/>
            <a:ext cx="9310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গণেশ পূজায় তুলসীপত্র 			   </a:t>
            </a:r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211173">
            <a:off x="4311727" y="1930118"/>
            <a:ext cx="3369253" cy="137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30663">
            <a:off x="5992183" y="474271"/>
            <a:ext cx="110724" cy="30114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898073" y="3602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     </a:t>
            </a:r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13144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 2" pitchFamily="18" charset="2"/>
              <a:buChar char="E"/>
            </a:pPr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গণেশদেবের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None/>
            </a:pPr>
            <a:endParaRPr lang="bn-IN" sz="1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  <a:p>
            <a:pPr>
              <a:buClr>
                <a:schemeClr val="tx1"/>
              </a:buClr>
              <a:buNone/>
            </a:pPr>
            <a:endParaRPr lang="bn-IN" sz="1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  <a:p>
            <a:pPr>
              <a:buClr>
                <a:schemeClr val="tx1"/>
              </a:buClr>
              <a:buNone/>
            </a:pPr>
            <a:endParaRPr lang="en-US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Clr>
                <a:schemeClr val="tx1"/>
              </a:buClr>
              <a:buFont typeface="Wingdings 2" pitchFamily="18" charset="2"/>
              <a:buChar char="E"/>
            </a:pPr>
            <a:endParaRPr lang="en-US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963" y="1503217"/>
            <a:ext cx="3735019" cy="481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18909" y="5671341"/>
            <a:ext cx="340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/>
        </p:nvSpPr>
        <p:spPr>
          <a:xfrm>
            <a:off x="2313709" y="-273627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         প্রণাম মন্ত্র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prarrth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269907"/>
            <a:ext cx="8118763" cy="3634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709" y="5103674"/>
            <a:ext cx="10141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দন্ততং মহাকায়ং লম্বোদরং গজাননম্ ।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বিঘ্ননাশকারং দেবং হেরম্বং প্রণামাম্যহম্ 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092036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  </a:t>
            </a:r>
            <a:r>
              <a:rPr lang="bn-I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6" y="2327564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 দেবের </a:t>
            </a:r>
            <a:r>
              <a:rPr lang="bn-IN" sz="6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bn-BD" sz="6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মন্ত্রটি লিখ।</a:t>
            </a:r>
            <a:endParaRPr lang="en-US" sz="6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6818" y="748146"/>
            <a:ext cx="4114800" cy="421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01892" y="5323353"/>
            <a:ext cx="3602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8359" y="23482"/>
            <a:ext cx="2621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7" y="1131846"/>
            <a:ext cx="101692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  <a:buFont typeface="Wingdings 2" pitchFamily="18" charset="2"/>
              <a:buChar char=""/>
            </a:pP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গণেশের বাহন কে ?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(ক)ইদূর </a:t>
            </a: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(খ)সাপ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Char char=""/>
            </a:pP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 পূজায় কী পাতা নিষিদ্ধ ?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তুলসী </a:t>
            </a: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(খ)বেল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Char char=""/>
            </a:pP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গণেশের  আরেক নাম কী?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কার্তিক  (খ) হেরম্ব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Char char=""/>
            </a:pP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গণেশের কয় হাত ?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(ক)৩  </a:t>
            </a: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(খ)৪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Char char=""/>
            </a:pP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গণেশের কয় চোখ ?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(ক)৩  </a:t>
            </a: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(খ)৪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5065" y="251753"/>
            <a:ext cx="41280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118" y="1698304"/>
            <a:ext cx="3463082" cy="442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92727" y="2576946"/>
            <a:ext cx="6012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গণেশ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১০টি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hreeGanesh3_gif.gif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0"/>
            <a:ext cx="10169236" cy="496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818" y="5458691"/>
            <a:ext cx="9033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গনেশদেব সবার মঙ্গল করুক।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237259"/>
            <a:ext cx="53422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হিন্দু ধর্ম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নৈতিক শিক্ষা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অধ্যায়ঃ৫ম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৫০মিনিট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তারিখঃ১২/১২/১৯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4305"/>
            <a:ext cx="47449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নারায়ণ বিশ্বাস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ফলতিতা শশধর সমাজ কল্যান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ধ্যমিক বিদ্যালয়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ফকিরহাট,বাগেরহাট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মোবাঃ০১৭৮৮৯০২৫৬৬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61038" y="222422"/>
            <a:ext cx="3484605" cy="13592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9448" y="444491"/>
            <a:ext cx="2916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455" y="221331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              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নিচে চিত্র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লক্ষ কর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579" y="1631229"/>
            <a:ext cx="2617960" cy="209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CA6P35W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50" y="1631229"/>
            <a:ext cx="2823132" cy="209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50" y="4417677"/>
            <a:ext cx="282313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aakatyayn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56" y="4248245"/>
            <a:ext cx="2708186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anesh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579" y="4370052"/>
            <a:ext cx="2617959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ANESH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945" y="1631229"/>
            <a:ext cx="2697697" cy="209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3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826740" y="469556"/>
            <a:ext cx="8686800" cy="1295400"/>
          </a:xfrm>
          <a:prstGeom prst="rect">
            <a:avLst/>
          </a:prstGeom>
        </p:spPr>
        <p:txBody>
          <a:bodyPr vert="horz" lIns="0" rIns="0" bIns="0" anchor="b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  </a:t>
            </a:r>
            <a:r>
              <a:rPr lang="en-US" sz="8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	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151" y="2075935"/>
            <a:ext cx="9835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 :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cap="all" dirty="0" err="1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cap="all" dirty="0" smtClean="0">
              <a:ln w="0"/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 : দেবদেবী ও পূজা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পার্বণ</a:t>
            </a:r>
            <a:endParaRPr lang="en-US" sz="4000" cap="all" dirty="0" smtClean="0">
              <a:ln w="0"/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৫ম</a:t>
            </a:r>
            <a:endParaRPr lang="bn-BD" sz="4000" cap="all" dirty="0" smtClean="0">
              <a:ln w="0"/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নাম :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cap="all" dirty="0" err="1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গণেশদেব</a:t>
            </a:r>
            <a:endParaRPr lang="bn-BD" sz="4000" cap="all" dirty="0" smtClean="0">
              <a:ln w="0"/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নং :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</a:p>
          <a:p>
            <a:pPr>
              <a:buFont typeface="Wingdings" pitchFamily="2" charset="2"/>
              <a:buChar char="Ø"/>
            </a:pPr>
            <a:r>
              <a:rPr lang="en-US" sz="4000" cap="all" dirty="0" err="1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bn-IN" sz="4000" cap="all" dirty="0" smtClean="0">
                <a:ln w="0"/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cap="all" dirty="0" smtClean="0">
              <a:ln w="0"/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584" y="395416"/>
            <a:ext cx="350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389" y="2594919"/>
            <a:ext cx="97618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দেবের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দেবের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,,</a:t>
            </a:r>
            <a:endParaRPr lang="en-US" sz="48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দেবের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</a:t>
            </a:r>
            <a:r>
              <a:rPr lang="en-US" sz="48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 smtClean="0">
              <a:effectLst>
                <a:glow rad="63500">
                  <a:schemeClr val="bg2">
                    <a:lumMod val="90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402491" y="312340"/>
            <a:ext cx="9387015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    </a:t>
            </a:r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নিচে চিত্রগুলো লক্ষ কর</a:t>
            </a:r>
            <a:endParaRPr lang="en-US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idw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55340"/>
            <a:ext cx="6400800" cy="3947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5402660"/>
            <a:ext cx="6400800" cy="948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47967" y="5643487"/>
            <a:ext cx="249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গনেশ দেব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Lord-ganesha-blessing-little-girl-on-vinayaka-cahturthi.gif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86" y="753673"/>
            <a:ext cx="6781800" cy="4411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4"/>
          <p:cNvSpPr txBox="1"/>
          <p:nvPr/>
        </p:nvSpPr>
        <p:spPr>
          <a:xfrm>
            <a:off x="2680386" y="5165213"/>
            <a:ext cx="6781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গণেশ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দেব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সিদ্ধি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লাভের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দেবতা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images.jpg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1481" y="-1"/>
            <a:ext cx="6771503" cy="5931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31242"/>
            <a:ext cx="12191999" cy="192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925574"/>
            <a:ext cx="12187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গণেশদেব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গজানন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হেরম্ব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বিনায়ক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			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গজানন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esh chaturthi animated gif images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088559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1" y="6088559"/>
            <a:ext cx="1219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      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            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গণেশদেবের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ইদুর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273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SutonnyOMJ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2019-12-12T04:32:04Z</dcterms:created>
  <dcterms:modified xsi:type="dcterms:W3CDTF">2019-12-12T05:56:52Z</dcterms:modified>
</cp:coreProperties>
</file>