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60" r:id="rId5"/>
    <p:sldId id="259" r:id="rId6"/>
    <p:sldId id="269" r:id="rId7"/>
    <p:sldId id="270" r:id="rId8"/>
    <p:sldId id="265" r:id="rId9"/>
    <p:sldId id="268" r:id="rId10"/>
    <p:sldId id="258" r:id="rId11"/>
    <p:sldId id="267" r:id="rId12"/>
    <p:sldId id="261" r:id="rId13"/>
    <p:sldId id="266" r:id="rId14"/>
    <p:sldId id="257" r:id="rId15"/>
    <p:sldId id="263" r:id="rId16"/>
    <p:sldId id="271" r:id="rId17"/>
    <p:sldId id="276" r:id="rId18"/>
    <p:sldId id="279" r:id="rId19"/>
    <p:sldId id="274" r:id="rId20"/>
    <p:sldId id="273" r:id="rId21"/>
    <p:sldId id="275" r:id="rId22"/>
    <p:sldId id="278" r:id="rId23"/>
    <p:sldId id="277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16" autoAdjust="0"/>
  </p:normalViewPr>
  <p:slideViewPr>
    <p:cSldViewPr snapToGrid="0">
      <p:cViewPr varScale="1">
        <p:scale>
          <a:sx n="52" d="100"/>
          <a:sy n="52" d="100"/>
        </p:scale>
        <p:origin x="11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4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4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0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65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4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6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7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5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4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7713-9651-4AFF-AA9E-54B5BF92E79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396A-2D63-409A-9144-68828361E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4" y="1966462"/>
            <a:ext cx="6492239" cy="4387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72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62912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782793" y="495785"/>
            <a:ext cx="8344619" cy="1127185"/>
          </a:xfrm>
          <a:prstGeom prst="ellipseRibbon2">
            <a:avLst>
              <a:gd name="adj1" fmla="val 21429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ভালভাবে দেখি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80539" y="2688336"/>
            <a:ext cx="4260357" cy="2157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বিদ্যু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তাপ,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শক্তির ব্যবহার হচ্ছে 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7" y="1762197"/>
            <a:ext cx="5972485" cy="3971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984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সাহায্যে চলে?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833" y="4977801"/>
            <a:ext cx="8298612" cy="1376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 ঠিক বলেছো । এগুলো বিদ্যুৎ শক্তিতে চলে 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056" y="1770851"/>
            <a:ext cx="4171389" cy="3203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758" y="1752564"/>
            <a:ext cx="4100658" cy="31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3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বলেতো? 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8976" y="5736094"/>
            <a:ext cx="5581553" cy="584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এগুলোও বিদ্যুতের সাহায্যে চলে ।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A80B8E-79C8-4A72-B8AC-8B26C65D2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73" y="1343590"/>
            <a:ext cx="4503355" cy="39572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1" y="2056558"/>
            <a:ext cx="3130362" cy="40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91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দুটি কিসের ?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1079" y="5593768"/>
            <a:ext cx="8298612" cy="810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 এগুলো থেকে আমরা আলো ও তাপ পাই ।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45215AC-8986-4127-B7F6-612EA57C1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385" y="2003545"/>
            <a:ext cx="5322408" cy="3910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079" y="1966462"/>
            <a:ext cx="1501694" cy="26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7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পাচ্ছি?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1675" y="5797860"/>
            <a:ext cx="4445709" cy="631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শক্তির ব্যবহার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4CE50C1-1808-4293-ACF6-9FBC6661E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45" y="1803969"/>
            <a:ext cx="5329171" cy="379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762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করি?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06300" y="5684293"/>
            <a:ext cx="4258919" cy="836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শক্তির ব্যবহার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B73E6E-05DC-4F08-8173-AD0C364AA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59" y="1736065"/>
            <a:ext cx="6033602" cy="3794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4292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84025" y="373811"/>
            <a:ext cx="2884470" cy="19473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মোমবাতি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53046" y="2176272"/>
            <a:ext cx="2919353" cy="20923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উৎস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84024" y="4560554"/>
            <a:ext cx="2884471" cy="19473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9952" y="373811"/>
            <a:ext cx="2743200" cy="211335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আগুন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94192" y="4560554"/>
            <a:ext cx="2825898" cy="194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 rot="12707880">
            <a:off x="3680443" y="2061376"/>
            <a:ext cx="1555322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Notched Right Arrow 18"/>
          <p:cNvSpPr/>
          <p:nvPr/>
        </p:nvSpPr>
        <p:spPr>
          <a:xfrm rot="19378199">
            <a:off x="7510458" y="2307806"/>
            <a:ext cx="1672189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Notched Right Arrow 19"/>
          <p:cNvSpPr/>
          <p:nvPr/>
        </p:nvSpPr>
        <p:spPr>
          <a:xfrm rot="2402309">
            <a:off x="6997403" y="4285791"/>
            <a:ext cx="1773171" cy="52019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Notched Right Arrow 20"/>
          <p:cNvSpPr/>
          <p:nvPr/>
        </p:nvSpPr>
        <p:spPr>
          <a:xfrm rot="8507195">
            <a:off x="3581326" y="4251558"/>
            <a:ext cx="1863173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56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5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5134" y="933261"/>
            <a:ext cx="4517136" cy="813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 উৎস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6277" y="2935353"/>
            <a:ext cx="3194850" cy="813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6277" y="4867850"/>
            <a:ext cx="3194850" cy="813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লাইন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5650992" y="1871801"/>
            <a:ext cx="731520" cy="9385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-Down Arrow 15"/>
          <p:cNvSpPr/>
          <p:nvPr/>
        </p:nvSpPr>
        <p:spPr>
          <a:xfrm>
            <a:off x="5650992" y="3873894"/>
            <a:ext cx="731520" cy="9385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693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430" y="332117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1084" y="3994241"/>
            <a:ext cx="6037831" cy="631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কাঠ, কয়লা, তেল, গ্যাস পুড়িয়ে/জালিয়ে।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5547" y="2442371"/>
            <a:ext cx="2328903" cy="662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8356" y="667109"/>
            <a:ext cx="3598365" cy="1043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উৎস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4134" y="5575874"/>
            <a:ext cx="6164781" cy="631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হাতের তালু ঘষলে তাপ উৎপন্ন হয় ।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Up-Down Arrow 1"/>
          <p:cNvSpPr/>
          <p:nvPr/>
        </p:nvSpPr>
        <p:spPr>
          <a:xfrm>
            <a:off x="6337537" y="1710575"/>
            <a:ext cx="354849" cy="67079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-Down Arrow 18"/>
          <p:cNvSpPr/>
          <p:nvPr/>
        </p:nvSpPr>
        <p:spPr>
          <a:xfrm>
            <a:off x="6337537" y="3233103"/>
            <a:ext cx="354849" cy="67079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-Down Arrow 19"/>
          <p:cNvSpPr/>
          <p:nvPr/>
        </p:nvSpPr>
        <p:spPr>
          <a:xfrm>
            <a:off x="6366524" y="4765436"/>
            <a:ext cx="354849" cy="67079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80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কখন কোন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0631" y="1729946"/>
            <a:ext cx="3351077" cy="640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লেখাপড়ার সময়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7870" y="2601585"/>
            <a:ext cx="3353838" cy="640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রান্না করতে 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01449" y="1729946"/>
            <a:ext cx="2138084" cy="640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01449" y="2637312"/>
            <a:ext cx="2138085" cy="640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শক্তি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01449" y="3457813"/>
            <a:ext cx="2146596" cy="640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7870" y="3534122"/>
            <a:ext cx="3353839" cy="640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কম্পিউটার চালাতে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01449" y="4352550"/>
            <a:ext cx="2146596" cy="640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তাপ শক্তি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01450" y="5274010"/>
            <a:ext cx="2146595" cy="640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7872" y="5236791"/>
            <a:ext cx="3353839" cy="640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টিভি দেখার সময়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7872" y="4344726"/>
            <a:ext cx="3426032" cy="640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শুকাতে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87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2980426" y="524144"/>
            <a:ext cx="637204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578" y="1818915"/>
            <a:ext cx="6248398" cy="4037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আবু সা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 মাহমুদ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খসগাঁও সরকারি প্রাথমিক বিদ্যালয়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মোবাইলঃ০১৭২৮৯২২০৭২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09758" y="1818915"/>
            <a:ext cx="4948686" cy="3849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।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৯ । শক্তি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জীবনে শক্তি ।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 ।  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" y="1932496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9702" y="2123452"/>
            <a:ext cx="1840468" cy="140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3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5559552" y="482719"/>
            <a:ext cx="5677791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4618" y="1631783"/>
            <a:ext cx="3761463" cy="60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825" y="4021342"/>
            <a:ext cx="6763224" cy="60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খ। টেলিভিশন চলে -----------শক্তিতে।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25" y="5135828"/>
            <a:ext cx="6763223" cy="60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উদ্ভিদ------ব্যবহার করে খাদ্য তৈরি করে।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824" y="2903179"/>
            <a:ext cx="6763224" cy="60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তাপ,বিদ্যুৎ,এবং আলো হচ্ছে---------।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07373" y="2903179"/>
            <a:ext cx="2632207" cy="60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শক্তি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21389" y="5135828"/>
            <a:ext cx="2604142" cy="60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আলো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07374" y="4021342"/>
            <a:ext cx="2632207" cy="60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বিদ্যুৎ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07373" y="1966462"/>
            <a:ext cx="2604141" cy="60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9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মিলকরণ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3191" y="2018610"/>
            <a:ext cx="3036500" cy="862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4438" y="4292906"/>
            <a:ext cx="3065253" cy="868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73192" y="3195706"/>
            <a:ext cx="3036500" cy="810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4438" y="5448019"/>
            <a:ext cx="3065253" cy="846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উৎস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87727" y="5436763"/>
            <a:ext cx="3715109" cy="857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 ও তাপ সৃষ্টি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87727" y="4292906"/>
            <a:ext cx="3715110" cy="868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87727" y="3195706"/>
            <a:ext cx="3749616" cy="810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ফোটানো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87726" y="1999687"/>
            <a:ext cx="3749617" cy="862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আলো,তাপ ও বিদ্যুৎ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-Right Arrow 1"/>
          <p:cNvSpPr/>
          <p:nvPr/>
        </p:nvSpPr>
        <p:spPr>
          <a:xfrm rot="2036130" flipV="1">
            <a:off x="4007657" y="4660892"/>
            <a:ext cx="3775191" cy="283396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-Right Arrow 22"/>
          <p:cNvSpPr/>
          <p:nvPr/>
        </p:nvSpPr>
        <p:spPr>
          <a:xfrm rot="19319951">
            <a:off x="3709737" y="3490724"/>
            <a:ext cx="4151854" cy="24116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eft-Right Arrow 23"/>
          <p:cNvSpPr/>
          <p:nvPr/>
        </p:nvSpPr>
        <p:spPr>
          <a:xfrm rot="1263720">
            <a:off x="4174773" y="2910076"/>
            <a:ext cx="3475207" cy="256939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-Right Arrow 24"/>
          <p:cNvSpPr/>
          <p:nvPr/>
        </p:nvSpPr>
        <p:spPr>
          <a:xfrm rot="20289218">
            <a:off x="4061797" y="5111153"/>
            <a:ext cx="3525066" cy="33160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7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430" y="338042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202177" y="337807"/>
            <a:ext cx="10092905" cy="1127185"/>
          </a:xfrm>
          <a:prstGeom prst="ellipseRibbon2">
            <a:avLst>
              <a:gd name="adj1" fmla="val 32449"/>
              <a:gd name="adj2" fmla="val 100000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4210" y="1679871"/>
            <a:ext cx="5967813" cy="631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কোন উৎস থেকে আমরা আলো পাই?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210" y="2742548"/>
            <a:ext cx="8638838" cy="631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আমরা বিদ্যুৎ ব্যবহার করি এমন ৩ টি কাজের নাম লিখ।  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210" y="4335879"/>
            <a:ext cx="5346998" cy="631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তাপ শক্তির ৩ টি ব্যবহার লিখ 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57049" y="1727809"/>
            <a:ext cx="4839418" cy="631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সূর্য হচ্ছে আলোর আধার।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2960" y="3627776"/>
            <a:ext cx="10161714" cy="561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১। ফ্যান চালাতে ২। টেলিভিশন দেখতে ৩। কম্পিউটার চালাতে ।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2960" y="5199832"/>
            <a:ext cx="9773525" cy="631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উত্তরঃ ১। রান্না করতে ২। কাপড় শুকাতে ৩।নিজেদের গরম রাখতে । 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99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35694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7175" y="1990861"/>
            <a:ext cx="4498847" cy="3749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কোথায় কোথায় বিদ্যুৎ ব্যবহার করা হয়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 একটি তালিকা তৈরিকরে নিয়ে এসো।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454" y="1966462"/>
            <a:ext cx="4984514" cy="38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16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049" y="373811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573297"/>
            <a:ext cx="10092905" cy="1127185"/>
          </a:xfrm>
          <a:prstGeom prst="ellipseRibbon2">
            <a:avLst>
              <a:gd name="adj1" fmla="val 25959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31" y="1743003"/>
            <a:ext cx="7590968" cy="4757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1705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চিন্তা করি 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598" y="2932385"/>
            <a:ext cx="3615560" cy="1876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কিছু  করার সামর্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শক্তি বলে।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2BE141-4914-4458-8F93-EFF9951C2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4" y="1894489"/>
            <a:ext cx="7065141" cy="3804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167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568" y="1978324"/>
            <a:ext cx="11593899" cy="1316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এই পাঠ শেষে শিক্ষার্থীরা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16.2.1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বাড়িতে ও বিদ্যালয়ে আলোর ব্যবহার বর্ণনা করতে পারবে।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189" y="3404741"/>
            <a:ext cx="11593899" cy="1237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1৬.2.২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বাড়িতে ও বিদ্যালয়ে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 কোথায় বিদ্যুৎ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 তার তালিকা তৈরি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188" y="4751901"/>
            <a:ext cx="11593899" cy="982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16.2.৩ তাপের সাহায্যে যেসব কাজ করা হয়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5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40793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4015" y="649745"/>
            <a:ext cx="3071003" cy="1376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</a:t>
            </a:r>
            <a:r>
              <a:rPr lang="bn-BD" sz="7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-2349" r="11401" b="1"/>
          <a:stretch/>
        </p:blipFill>
        <p:spPr>
          <a:xfrm>
            <a:off x="6974146" y="2885091"/>
            <a:ext cx="4030186" cy="31531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B930EE-6E80-4E8A-A924-A9E93C76D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9" y="2707728"/>
            <a:ext cx="51435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99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কী মনে হচ্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09793" y="3137338"/>
            <a:ext cx="3129604" cy="21125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হচ্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শক্তির আধার ।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C81015-9F28-44F8-919A-C7C5D7762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 t="5262" r="2740" b="2017"/>
          <a:stretch/>
        </p:blipFill>
        <p:spPr>
          <a:xfrm>
            <a:off x="444390" y="1748335"/>
            <a:ext cx="6744687" cy="4116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0388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েখে বলি 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35462" y="2853559"/>
            <a:ext cx="3405351" cy="2175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প্রাণি বেচেঁ থাকার জন্য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্যের আলো প্রয়োজন ।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716D3B-17A4-4466-B06A-FBE604658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78" y="1683156"/>
            <a:ext cx="5267684" cy="39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22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ুঝলাম? 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25559" y="3026980"/>
            <a:ext cx="4430110" cy="1576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41533E4-4E8F-49AF-BD6A-2831B984C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4" y="2159876"/>
            <a:ext cx="5792128" cy="48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25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370279" cy="6858000"/>
          </a:xfrm>
          <a:prstGeom prst="frame">
            <a:avLst>
              <a:gd name="adj1" fmla="val 445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08" y="356558"/>
            <a:ext cx="11697418" cy="61937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1237343" y="5918440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3643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1220090" y="373811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336430" y="5914127"/>
            <a:ext cx="776377" cy="5865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1144438" y="482719"/>
            <a:ext cx="10092905" cy="1127185"/>
          </a:xfrm>
          <a:prstGeom prst="ellipseRibbon2">
            <a:avLst>
              <a:gd name="adj1" fmla="val 0"/>
              <a:gd name="adj2" fmla="val 68462"/>
              <a:gd name="adj3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ছবিতে কী দে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1944" y="2664373"/>
            <a:ext cx="3515711" cy="2285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শুকাতে আমরা 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85E59B-B84B-4683-893D-35A5CB220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3" y="1831921"/>
            <a:ext cx="6481521" cy="4158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2495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572</Words>
  <Application>Microsoft Office PowerPoint</Application>
  <PresentationFormat>Widescreen</PresentationFormat>
  <Paragraphs>193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73</cp:revision>
  <dcterms:created xsi:type="dcterms:W3CDTF">2019-12-08T14:16:17Z</dcterms:created>
  <dcterms:modified xsi:type="dcterms:W3CDTF">2019-12-12T01:13:33Z</dcterms:modified>
</cp:coreProperties>
</file>