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9" r:id="rId9"/>
    <p:sldId id="280" r:id="rId10"/>
    <p:sldId id="281" r:id="rId11"/>
    <p:sldId id="282" r:id="rId12"/>
    <p:sldId id="262" r:id="rId13"/>
    <p:sldId id="283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51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073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1844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71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819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94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86AC-C412-4C17-A247-BD46CDC86027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2F06-3E2B-4B8B-A5F5-A30FF58EB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13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86AC-C412-4C17-A247-BD46CDC86027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2F06-3E2B-4B8B-A5F5-A30FF58EB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3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86AC-C412-4C17-A247-BD46CDC86027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2F06-3E2B-4B8B-A5F5-A30FF58EB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03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86AC-C412-4C17-A247-BD46CDC86027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2F06-3E2B-4B8B-A5F5-A30FF58EB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69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86AC-C412-4C17-A247-BD46CDC86027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2F06-3E2B-4B8B-A5F5-A30FF58EB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43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86AC-C412-4C17-A247-BD46CDC86027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2F06-3E2B-4B8B-A5F5-A30FF58EB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8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86AC-C412-4C17-A247-BD46CDC86027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2F06-3E2B-4B8B-A5F5-A30FF58EB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07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96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86AC-C412-4C17-A247-BD46CDC86027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2F06-3E2B-4B8B-A5F5-A30FF58EB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72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2F06-3E2B-4B8B-A5F5-A30FF58EBB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86AC-C412-4C17-A247-BD46CDC86027}" type="datetimeFigureOut">
              <a:rPr lang="en-US" smtClean="0"/>
              <a:pPr/>
              <a:t>12/13/2019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3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085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31" y="128790"/>
            <a:ext cx="11964473" cy="6619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1722" y="2644170"/>
            <a:ext cx="9090991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bn-BD" sz="9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bn-BD" sz="96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4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31" y="328691"/>
            <a:ext cx="9974796" cy="388941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133338" y="4443211"/>
            <a:ext cx="9762189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মোডেম দিয়ে টেলিফোনের সাথে কম্পিউটারের সংযোগ দেওয়া হয়। 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7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3" y="391031"/>
            <a:ext cx="11530509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এখানে একটি ভিডিও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5062778" y="1780087"/>
            <a:ext cx="1564503" cy="177579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5543360"/>
              </p:ext>
            </p:extLst>
          </p:nvPr>
        </p:nvGraphicFramePr>
        <p:xfrm>
          <a:off x="5061396" y="3621496"/>
          <a:ext cx="1481071" cy="1401265"/>
        </p:xfrm>
        <a:graphic>
          <a:graphicData uri="http://schemas.openxmlformats.org/presentationml/2006/ole">
            <p:oleObj spid="_x0000_s2056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23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90" y="5412347"/>
            <a:ext cx="998112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otiar\Desktop\New folder\397905main_Satellites-xl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947" y="824621"/>
            <a:ext cx="10041160" cy="43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9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tiar\Desktop\New folder\map_1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774" y="1156833"/>
            <a:ext cx="5068129" cy="1437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810" y="330558"/>
            <a:ext cx="108533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610" y="2705645"/>
            <a:ext cx="10431887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37499" y="2030461"/>
            <a:ext cx="2188506" cy="1945772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088146" y="2084909"/>
            <a:ext cx="304800" cy="3299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461478" y="2185921"/>
            <a:ext cx="2552700" cy="30976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019847" y="2229500"/>
            <a:ext cx="2006796" cy="3174802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25454" y="2185921"/>
            <a:ext cx="3208449" cy="1790312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7127" y="2229500"/>
            <a:ext cx="1496862" cy="3066945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15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3" y="391031"/>
            <a:ext cx="11530509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এখানে একটি ভিডিও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5062778" y="1780087"/>
            <a:ext cx="1564503" cy="177579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8435895"/>
              </p:ext>
            </p:extLst>
          </p:nvPr>
        </p:nvGraphicFramePr>
        <p:xfrm>
          <a:off x="5177307" y="3621497"/>
          <a:ext cx="1326524" cy="1117928"/>
        </p:xfrm>
        <a:graphic>
          <a:graphicData uri="http://schemas.openxmlformats.org/presentationml/2006/ole">
            <p:oleObj spid="_x0000_s3081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537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043" y="387123"/>
            <a:ext cx="8415131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 কাজ</a:t>
            </a:r>
            <a:endParaRPr lang="en-US" sz="72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5042" y="2073499"/>
            <a:ext cx="5293217" cy="45243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স্যাটেলাইট ব্যবহার করে কীভাবে তথ্য প্রেরন করা হয়। </a:t>
            </a:r>
            <a:endParaRPr lang="en-US" sz="7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25" y="2073499"/>
            <a:ext cx="5847010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6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19" y="154545"/>
            <a:ext cx="11642501" cy="4636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248" y="5125792"/>
            <a:ext cx="10148553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কাচের সরু তন্তু বা ফাইবারের ভিতর দিয়ে অদৃশ্য আলোর অচিন্তনীয় পরিমাণ তথ্য পাঠানো সম্ভব।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8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3" y="391031"/>
            <a:ext cx="11530509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এখানে একটি ভিডিও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5062778" y="1780087"/>
            <a:ext cx="1564503" cy="177579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7724275"/>
              </p:ext>
            </p:extLst>
          </p:nvPr>
        </p:nvGraphicFramePr>
        <p:xfrm>
          <a:off x="5177308" y="3710345"/>
          <a:ext cx="1378038" cy="1093475"/>
        </p:xfrm>
        <a:graphic>
          <a:graphicData uri="http://schemas.openxmlformats.org/presentationml/2006/ole">
            <p:oleObj spid="_x0000_s4103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013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76" y="206059"/>
            <a:ext cx="7718612" cy="10774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দলীয় কাজ</a:t>
            </a:r>
            <a:endParaRPr lang="en-US" sz="6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0952" y="1724620"/>
            <a:ext cx="5473520" cy="470898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স্যাটেলাইট ও অপটিক্যাল ফাইবারের মধ্যে কোনটি বেশি কার্যকর, যুক্তি সহকারে উপস্থাপন কর। </a:t>
            </a:r>
            <a:r>
              <a:rPr lang="bn-BD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99" y="1724620"/>
            <a:ext cx="6091707" cy="47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3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7026" y="295071"/>
            <a:ext cx="5327374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ea typeface="Calibri"/>
                <a:cs typeface="NikoshBAN"/>
              </a:rPr>
              <a:t>মূল্যায়ন </a:t>
            </a:r>
            <a:endParaRPr lang="en-US" sz="6600" b="1" dirty="0">
              <a:solidFill>
                <a:schemeClr val="bg1"/>
              </a:solidFill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519" y="2228045"/>
            <a:ext cx="1130765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১। মোডেম দিয়ে টেলিফোনের সাথে কীসের সংযোগ দেওয়া হয়।</a:t>
            </a:r>
          </a:p>
          <a:p>
            <a:r>
              <a:rPr lang="bn-BD" sz="40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মোবাইল ফোন কথা বলা ছাড়াও আর কি কি কাজে ব্যবহার করা হয়। 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স্যাটেলাইট কি?</a:t>
            </a:r>
          </a:p>
          <a:p>
            <a:r>
              <a:rPr lang="bn-BD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অপটিক্যাল ফাইবার কীভাবে কাজ করে?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৫। স্যাটেলাইট ও অপটিক্যাল ফাইবারের মধ্যে কোনটি দ্রুত কাজ করে </a:t>
            </a:r>
          </a:p>
          <a:p>
            <a:r>
              <a:rPr lang="bn-BD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বলে তুমি মনে কর। </a:t>
            </a:r>
            <a:endParaRPr lang="en-US" sz="4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4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279" y="3687901"/>
            <a:ext cx="12019721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sz="2400" b="1" i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835" y="0"/>
            <a:ext cx="11675165" cy="1419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8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FB_IMG_1574558983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18" y="1444487"/>
            <a:ext cx="2481470" cy="2199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328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906" y="179118"/>
            <a:ext cx="7664823" cy="1323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বাড়ীর</a:t>
            </a:r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83" y="2205318"/>
            <a:ext cx="5602310" cy="3603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3375" y="2302843"/>
            <a:ext cx="5473520" cy="31700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অপটিক্যাল ফাইবার, মোডেম, </a:t>
            </a:r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 ব্যবহারইকরে কীভাবে </a:t>
            </a:r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একটা কম্পিউটার থেকে অন্য 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কম্পিউতারে তথ্য পাঠানো যায় </a:t>
            </a:r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তার একটি ছবি আঁক।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3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8505" y="3893422"/>
            <a:ext cx="5705341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bn-BD" sz="96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79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2732" y="656820"/>
            <a:ext cx="10534919" cy="1223493"/>
          </a:xfrm>
          <a:prstGeom prst="rect">
            <a:avLst/>
          </a:prstGeom>
          <a:solidFill>
            <a:srgbClr val="FFFF00"/>
          </a:solidFill>
        </p:spPr>
        <p:txBody>
          <a:bodyPr numCol="1">
            <a:prstTxWarp prst="textStop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2732" y="2435926"/>
            <a:ext cx="10534919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</a:t>
            </a:r>
            <a:endParaRPr lang="en-US" sz="40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6ষ্ঠ</a:t>
            </a:r>
            <a:endParaRPr lang="bn-BD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পাঠঃ ৯</a:t>
            </a:r>
            <a:endParaRPr lang="bn-IN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bn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BD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০৩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-০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-২০১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৯ইং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8712926" y="2899955"/>
            <a:ext cx="2299063" cy="2939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996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770" y="3541689"/>
            <a:ext cx="5769734" cy="3193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68" y="3541689"/>
            <a:ext cx="5937160" cy="3193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69" y="128789"/>
            <a:ext cx="5937160" cy="3245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770" y="128789"/>
            <a:ext cx="5769734" cy="32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5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3" y="618186"/>
            <a:ext cx="7837715" cy="14718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তাহলে আজকের পাঠের বিষয় ..................?</a:t>
            </a:r>
            <a:endParaRPr lang="en-US" sz="3600" b="1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32" y="2781837"/>
            <a:ext cx="10818253" cy="221599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কিছু যন্ত্রপাতি।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8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913" y="3116691"/>
            <a:ext cx="11333408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মোবাইল ফোনের 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 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বর্ণনা করতে পারবে। </a:t>
            </a:r>
          </a:p>
          <a:p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মডেম 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সম্পর্কে ধারণা পাবে। </a:t>
            </a:r>
          </a:p>
          <a:p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স্যাটেলাইট কি ও এর 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বর্ণনা করতে পারবে। </a:t>
            </a:r>
          </a:p>
          <a:p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৪। অপটিক্যাল ফাইবার কীভাবে কাজ করে তা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বর্ণনা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51629" y="399246"/>
            <a:ext cx="8009804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>
            <a:prstTxWarp prst="textWave2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 err="1" smtClean="0">
                <a:ln w="3175" cmpd="sng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n w="3175" cmpd="sng"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78" y="1881809"/>
            <a:ext cx="1078334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………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7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48" y="206061"/>
            <a:ext cx="2962141" cy="4134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579" y="206060"/>
            <a:ext cx="4487551" cy="4250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125" y="5061397"/>
            <a:ext cx="1143643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আজকাল মোবাইল শুধু কথা বলার কাজে নয় , অসংখ্য কাজে ব্যবহার করা হয়। অনুমান করা হয় এটি আর কিছু দিনের ভিতরেই বর্তমান কম্পিউটারের দায়িত্ব পালন করবে।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6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3" y="391031"/>
            <a:ext cx="11530509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এখানে একটি ভিডিও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5062778" y="1780087"/>
            <a:ext cx="1564503" cy="177579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9221391"/>
              </p:ext>
            </p:extLst>
          </p:nvPr>
        </p:nvGraphicFramePr>
        <p:xfrm>
          <a:off x="4957133" y="3569684"/>
          <a:ext cx="1775793" cy="1800805"/>
        </p:xfrm>
        <a:graphic>
          <a:graphicData uri="http://schemas.openxmlformats.org/presentationml/2006/ole">
            <p:oleObj spid="_x0000_s1033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44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573" y="194491"/>
            <a:ext cx="8150087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362" y="1880313"/>
            <a:ext cx="4867308" cy="4758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13294" y="2059478"/>
            <a:ext cx="6116329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মোবাইল ফোনের দুটি কাজের </a:t>
            </a:r>
            <a:r>
              <a:rPr lang="bn-BD" sz="8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তলিকা তৈরি কর। </a:t>
            </a:r>
            <a:endParaRPr lang="en-US" sz="8000" dirty="0">
              <a:ln>
                <a:solidFill>
                  <a:srgbClr val="00B05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</TotalTime>
  <Words>301</Words>
  <Application>Microsoft Office PowerPoint</Application>
  <PresentationFormat>Custom</PresentationFormat>
  <Paragraphs>46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Facet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SHARIF AHAMED</cp:lastModifiedBy>
  <cp:revision>46</cp:revision>
  <dcterms:created xsi:type="dcterms:W3CDTF">2018-06-07T06:28:57Z</dcterms:created>
  <dcterms:modified xsi:type="dcterms:W3CDTF">2019-12-12T18:08:06Z</dcterms:modified>
</cp:coreProperties>
</file>