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2" r:id="rId2"/>
    <p:sldId id="293" r:id="rId3"/>
    <p:sldId id="326" r:id="rId4"/>
    <p:sldId id="262" r:id="rId5"/>
    <p:sldId id="327" r:id="rId6"/>
    <p:sldId id="328" r:id="rId7"/>
    <p:sldId id="329" r:id="rId8"/>
    <p:sldId id="330" r:id="rId9"/>
    <p:sldId id="331" r:id="rId10"/>
    <p:sldId id="3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9BD7-F42A-4A84-900A-E5BCEF802E0E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2022-5E13-48DC-88F5-08D4DCB7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2022-5E13-48DC-88F5-08D4DCB7DC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7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2022-5E13-48DC-88F5-08D4DCB7D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drezaulhassa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FCE-6C4B-4EF1-90BC-A64F97E6E08F}" type="datetimeFigureOut">
              <a:rPr lang="en-US" smtClean="0"/>
              <a:t>13-Dec-19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BEC2B-DCCD-41DE-9BB9-BB937FB46E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F4599-888C-466E-A731-B26626323A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242847"/>
            <a:ext cx="5543551" cy="180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F0D4B-8890-4CCB-ABFB-00E631E84A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5B0F3-E9C9-42FE-A289-F2B2551F92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642103"/>
            <a:ext cx="5543551" cy="180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808B5-BF9D-4043-906B-B2D7128629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6192807"/>
            <a:ext cx="1083190" cy="6709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21317-4C80-41D6-8FE6-1C9EF73B700C}"/>
              </a:ext>
            </a:extLst>
          </p:cNvPr>
          <p:cNvGrpSpPr/>
          <p:nvPr userDrawn="1"/>
        </p:nvGrpSpPr>
        <p:grpSpPr>
          <a:xfrm>
            <a:off x="12258625" y="5915074"/>
            <a:ext cx="11375347" cy="1051536"/>
            <a:chOff x="2937343" y="3593938"/>
            <a:chExt cx="11652078" cy="7306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3A840F-DDA0-4448-BB20-6861EFF6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5252" y="3593938"/>
              <a:ext cx="897679" cy="7306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A9998-EDCB-4A7E-97AE-99DC048815C3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1652078" cy="2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1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দেওয়ান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রেজাউল হাসান * সহকারী শিক্ষক *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স,প্রা,বি, *দেলদুয়ার, টাঙ্গাইল ।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16"/>
                </a:rPr>
                <a:t>drezaulhassan@gmail.com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০১৭৩১১৪৫০৬৩ </a:t>
              </a:r>
              <a:endParaRPr lang="en-US" sz="13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ABF9E-92EC-4CCC-BF9C-77D46E6A6A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16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94FA05F-1010-4FC0-8AAA-7B8AA34C6EE7}"/>
              </a:ext>
            </a:extLst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EDD2A9-B861-4EA9-ADBF-D5D915E5C2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6290" y="3200972"/>
            <a:ext cx="6234649" cy="203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DF9B5A-3ADA-41E5-A507-3EA89A6AAA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7" y="62841"/>
            <a:ext cx="5543551" cy="180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F4D1D0-8A0A-4C3B-8DFA-A2DA246C44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63" y="51141"/>
            <a:ext cx="5760439" cy="188056"/>
          </a:xfrm>
          <a:prstGeom prst="rect">
            <a:avLst/>
          </a:prstGeom>
        </p:spPr>
      </p:pic>
      <p:sp>
        <p:nvSpPr>
          <p:cNvPr id="20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957FBE-4623-4D2E-92F3-1C7CA5C345B0}"/>
              </a:ext>
            </a:extLst>
          </p:cNvPr>
          <p:cNvSpPr/>
          <p:nvPr userDrawn="1"/>
        </p:nvSpPr>
        <p:spPr>
          <a:xfrm flipH="1" flipV="1">
            <a:off x="7357" y="6333330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5FB804-B5FA-4E60-A91B-A6E6B56C434A}"/>
              </a:ext>
            </a:extLst>
          </p:cNvPr>
          <p:cNvSpPr/>
          <p:nvPr userDrawn="1"/>
        </p:nvSpPr>
        <p:spPr>
          <a:xfrm>
            <a:off x="11644643" y="6363163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B2FB4-0038-4601-AA3A-E65D169070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4659" y="5331125"/>
            <a:ext cx="720835" cy="1543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57033B-1434-41B9-95C8-BAE46B4D3D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93" y="5314733"/>
            <a:ext cx="720835" cy="15432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8FA253-2260-4684-BEF2-92C3C3780F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" y="407039"/>
            <a:ext cx="1905000" cy="209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E18FF3-859E-4344-9A2D-D8AA294EB4E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8253" y="468000"/>
            <a:ext cx="1904999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2.01329 -0.0081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6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image" Target="../media/image15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22.gif"/><Relationship Id="rId5" Type="http://schemas.openxmlformats.org/officeDocument/2006/relationships/image" Target="../media/image17.gif"/><Relationship Id="rId10" Type="http://schemas.openxmlformats.org/officeDocument/2006/relationships/image" Target="../media/image21.gif"/><Relationship Id="rId4" Type="http://schemas.openxmlformats.org/officeDocument/2006/relationships/image" Target="../media/image16.png"/><Relationship Id="rId9" Type="http://schemas.openxmlformats.org/officeDocument/2006/relationships/image" Target="../media/image20.gif"/><Relationship Id="rId1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83" y="2653393"/>
            <a:ext cx="1493045" cy="180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4358" y="1143001"/>
            <a:ext cx="7783286" cy="15103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defTabSz="685800"/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bn-IN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15608-4022-4A27-92F2-36290CDE3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07" y="2939658"/>
            <a:ext cx="2024403" cy="1979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60" y="2887982"/>
            <a:ext cx="3080317" cy="255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5" y="3429003"/>
            <a:ext cx="1238171" cy="1353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D3446-B592-4F8C-BFE1-868E37334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07" y="4320672"/>
            <a:ext cx="1594838" cy="1196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5CF2B-0773-48F2-AF5E-57A623C8EF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49" y="4307903"/>
            <a:ext cx="1594838" cy="1196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F5EAE-9D93-4ED4-B6B5-61856F97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89" y="-120271"/>
            <a:ext cx="936000" cy="988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1B0E4D-C212-41E0-90B9-832A250BE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6" y="1049218"/>
            <a:ext cx="4351911" cy="5568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594837-3DBE-417C-B589-534E9AC4C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3" y="6123580"/>
            <a:ext cx="936000" cy="988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AC4D9-9E04-4924-A28A-8A40B4A77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95" y="-164866"/>
            <a:ext cx="936000" cy="98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36B77-561B-404E-8819-447B90C6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82" y="6123580"/>
            <a:ext cx="936000" cy="988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AC611-56CE-4336-A039-BC5FCB371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3" y="68240"/>
            <a:ext cx="3971925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D6A4C-1CDF-4407-880D-35BA7C3C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76" y="109203"/>
            <a:ext cx="397192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5D4A70-BB51-4DDF-950E-7BC32B9FC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8" y="-21351"/>
            <a:ext cx="1276350" cy="79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8C930-30E1-44E9-96F4-B433B2186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57" y="2334196"/>
            <a:ext cx="681543" cy="74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0D6AF-1370-4FA5-9278-E6E19A305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49" y="439520"/>
            <a:ext cx="2886075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94947-9A35-44BD-98AB-352B60D5F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7" y="4230805"/>
            <a:ext cx="1241093" cy="1241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1F547-41FB-4C85-B7D6-923D2452E4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347" y="1002261"/>
            <a:ext cx="1428750" cy="1114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BAA8C-0992-4AAE-B565-B52EAE7BC9B4}"/>
              </a:ext>
            </a:extLst>
          </p:cNvPr>
          <p:cNvSpPr/>
          <p:nvPr/>
        </p:nvSpPr>
        <p:spPr>
          <a:xfrm>
            <a:off x="2179367" y="436588"/>
            <a:ext cx="9671861" cy="4855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ContrastingLeftFacing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bn-IN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</a:p>
          <a:p>
            <a:pPr algn="ctr"/>
            <a:r>
              <a:rPr lang="bn-IN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ধন্যবাদ।</a:t>
            </a:r>
          </a:p>
          <a:p>
            <a:pPr algn="ctr"/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ইনশাআল্লাহ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CD6B4C-B244-4DDF-82FA-36074DE8E8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2" y="2058158"/>
            <a:ext cx="2971800" cy="297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C71EE0-D9E3-4710-9E66-09A843A720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0949" y="1192167"/>
            <a:ext cx="3406820" cy="34068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C359D-C0F6-43F6-9784-13119D2EAC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22" y="5429250"/>
            <a:ext cx="2990850" cy="1428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C1A40C-1E5C-47EF-82BD-B46497E9F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68" y="1054013"/>
            <a:ext cx="101917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749C6-4C3D-47E1-B460-9E03021B3C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46" y="697959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1.12084 -0.03402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97" y="3200684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706020" y="396904"/>
            <a:ext cx="2779960" cy="10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6259" y="970637"/>
            <a:ext cx="2539157" cy="253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82546" y="2437869"/>
            <a:ext cx="4906500" cy="30777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 defTabSz="685800">
              <a:defRPr/>
            </a:pP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bn-IN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 phone# 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ato Black" panose="020F0A02020204030203" pitchFamily="34" charset="0"/>
                <a:cs typeface="NikoshBAN" panose="02000000000000000000" pitchFamily="2" charset="0"/>
              </a:rPr>
              <a:t>01731145063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ato Black" panose="020F0A02020204030203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822" y="2435346"/>
            <a:ext cx="5310908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১৪ ;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685800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১৫৫-১৫৬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5403" y="1812577"/>
            <a:ext cx="88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843" y="176589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47" y="179987"/>
            <a:ext cx="2779960" cy="35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803" y="858982"/>
            <a:ext cx="994756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১,১-সমবাহু,সমদ্বিবাহু ও বিষমবাহু ত্রিভুজ কী তা বলতে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এবং ছবি দেখে শনাক্ত করতে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২৯,২,১-সমবাহু,সমদ্বিবাহু ও বিষমবাহু ত্রিভুজ আকতে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9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7273637" y="2175163"/>
            <a:ext cx="2743200" cy="2507673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8282" y="347704"/>
            <a:ext cx="3926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নাম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536" y="4908974"/>
            <a:ext cx="156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63726" y="2355274"/>
            <a:ext cx="0" cy="2327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30350" y="3835474"/>
            <a:ext cx="35606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96291" y="4908974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8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845" y="574986"/>
            <a:ext cx="7327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  <a:p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ভেদে ত্রিভুজ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80746-EBA8-4F06-BC1D-FB168E0D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95" y="1599898"/>
            <a:ext cx="3219048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6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8953" y="2753032"/>
            <a:ext cx="307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832583" y="1005569"/>
            <a:ext cx="3642407" cy="2829012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9538" y="4234583"/>
            <a:ext cx="10932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তিনটি বাহুই সমান তাই সমবাহু ত্রিভুজ।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0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621190" y="521341"/>
            <a:ext cx="2733815" cy="434407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05728" y="2967335"/>
            <a:ext cx="3534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327" y="5078809"/>
            <a:ext cx="1034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</a:t>
            </a:r>
            <a:r>
              <a:rPr lang="bn-BD" sz="5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বাহু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তাই </a:t>
            </a:r>
            <a:r>
              <a:rPr lang="bn-BD" sz="5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ত্রিভুজ।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9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365999" y="1161779"/>
            <a:ext cx="6143820" cy="310050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00237" y="2505670"/>
            <a:ext cx="3921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বিষম বাহু ত্রিভুজ।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357" y="4490214"/>
            <a:ext cx="11809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তিনটি বাহুই অসমান তাই বিষমবাহু ত্রিভুজ।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127" y="678873"/>
            <a:ext cx="3207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4687" y="1602203"/>
            <a:ext cx="69509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কত প্রকার?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কাকে বলে?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সমদ্বিবাহু ত্রিভুজ আঁক।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কাকে বলে?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8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188</Words>
  <Application>Microsoft Office PowerPoint</Application>
  <PresentationFormat>Widescreen</PresentationFormat>
  <Paragraphs>44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 Black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26</cp:revision>
  <dcterms:created xsi:type="dcterms:W3CDTF">2019-10-24T12:37:26Z</dcterms:created>
  <dcterms:modified xsi:type="dcterms:W3CDTF">2019-12-13T10:02:54Z</dcterms:modified>
</cp:coreProperties>
</file>