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3" r:id="rId6"/>
    <p:sldId id="264" r:id="rId7"/>
    <p:sldId id="280" r:id="rId8"/>
    <p:sldId id="278" r:id="rId9"/>
    <p:sldId id="267" r:id="rId10"/>
    <p:sldId id="288" r:id="rId11"/>
    <p:sldId id="279" r:id="rId12"/>
    <p:sldId id="268" r:id="rId13"/>
    <p:sldId id="284" r:id="rId14"/>
    <p:sldId id="281" r:id="rId15"/>
    <p:sldId id="290" r:id="rId16"/>
    <p:sldId id="269" r:id="rId17"/>
    <p:sldId id="285" r:id="rId18"/>
    <p:sldId id="282" r:id="rId19"/>
    <p:sldId id="286" r:id="rId20"/>
    <p:sldId id="283" r:id="rId21"/>
    <p:sldId id="271" r:id="rId22"/>
    <p:sldId id="272" r:id="rId23"/>
    <p:sldId id="273" r:id="rId24"/>
    <p:sldId id="274" r:id="rId25"/>
    <p:sldId id="291" r:id="rId26"/>
    <p:sldId id="275" r:id="rId27"/>
    <p:sldId id="270" r:id="rId28"/>
  </p:sldIdLst>
  <p:sldSz cx="14400213" cy="71993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61" d="100"/>
          <a:sy n="61" d="100"/>
        </p:scale>
        <p:origin x="654" y="78"/>
      </p:cViewPr>
      <p:guideLst>
        <p:guide orient="horz" pos="226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DC32-F553-440D-AB24-9FDD09AEEB1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649F-B6D2-49F4-86F2-99E99411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001" y="0"/>
            <a:ext cx="14446466" cy="7197438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0045" y="1964255"/>
            <a:ext cx="8050122" cy="1590959"/>
          </a:xfrm>
        </p:spPr>
        <p:txBody>
          <a:bodyPr anchor="b">
            <a:noAutofit/>
          </a:bodyPr>
          <a:lstStyle>
            <a:lvl1pPr algn="ctr">
              <a:defRPr sz="566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45" y="3839631"/>
            <a:ext cx="8050122" cy="138653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47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154" y="5288381"/>
            <a:ext cx="1060016" cy="293305"/>
          </a:xfrm>
        </p:spPr>
        <p:txBody>
          <a:bodyPr/>
          <a:lstStyle/>
          <a:p>
            <a:fld id="{FA511DAE-3DB2-4251-ABC6-C0F970C43912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044" y="5288381"/>
            <a:ext cx="6159109" cy="293305"/>
          </a:xfrm>
        </p:spPr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9173" y="5288381"/>
            <a:ext cx="650994" cy="29330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80046" y="3697422"/>
            <a:ext cx="80501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7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4" y="5055071"/>
            <a:ext cx="11350167" cy="594944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0050" y="1093228"/>
            <a:ext cx="11936364" cy="3501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24" y="5650015"/>
            <a:ext cx="11350167" cy="518283"/>
          </a:xfrm>
        </p:spPr>
        <p:txBody>
          <a:bodyPr>
            <a:normAutofit/>
          </a:bodyPr>
          <a:lstStyle>
            <a:lvl1pPr marL="0" indent="0" algn="ctr">
              <a:buNone/>
              <a:defRPr sz="147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CA2-6FA4-4F70-8CC0-B48A04AB6057}" type="datetime1">
              <a:rPr lang="en-GB" smtClean="0"/>
              <a:t>13/12/2019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24" y="1031011"/>
            <a:ext cx="11330166" cy="3101928"/>
          </a:xfrm>
        </p:spPr>
        <p:txBody>
          <a:bodyPr anchor="ctr">
            <a:normAutofit/>
          </a:bodyPr>
          <a:lstStyle>
            <a:lvl1pPr algn="ctr">
              <a:defRPr sz="335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024" y="4559564"/>
            <a:ext cx="11330166" cy="16087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7A3A-DA9A-437C-8281-581F74EE448C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49043" y="4346251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37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1" y="1031011"/>
            <a:ext cx="10980160" cy="2488653"/>
          </a:xfrm>
        </p:spPr>
        <p:txBody>
          <a:bodyPr anchor="ctr">
            <a:normAutofit/>
          </a:bodyPr>
          <a:lstStyle>
            <a:lvl1pPr algn="ctr">
              <a:defRPr sz="335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78154" y="3519664"/>
            <a:ext cx="10440157" cy="61327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00"/>
            </a:lvl1pPr>
            <a:lvl2pPr marL="479969" indent="0">
              <a:buFontTx/>
              <a:buNone/>
              <a:defRPr/>
            </a:lvl2pPr>
            <a:lvl3pPr marL="959937" indent="0">
              <a:buFontTx/>
              <a:buNone/>
              <a:defRPr/>
            </a:lvl3pPr>
            <a:lvl4pPr marL="1439906" indent="0">
              <a:buFontTx/>
              <a:buNone/>
              <a:defRPr/>
            </a:lvl4pPr>
            <a:lvl5pPr marL="191987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4559564"/>
            <a:ext cx="11350167" cy="16087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70A9-B16D-4719-8733-384A62539923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8140" y="9237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20185" y="2968609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 algn="r"/>
            <a:r>
              <a:rPr lang="en-US" sz="83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49043" y="4346251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7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5" y="3473244"/>
            <a:ext cx="11350169" cy="1541900"/>
          </a:xfrm>
        </p:spPr>
        <p:txBody>
          <a:bodyPr anchor="b">
            <a:normAutofit/>
          </a:bodyPr>
          <a:lstStyle>
            <a:lvl1pPr algn="l">
              <a:defRPr sz="335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5015144"/>
            <a:ext cx="11350169" cy="903221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E342-9BF3-4570-836B-5BDE52B05514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2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1" y="1031011"/>
            <a:ext cx="10980160" cy="2355332"/>
          </a:xfrm>
        </p:spPr>
        <p:txBody>
          <a:bodyPr anchor="ctr">
            <a:normAutofit/>
          </a:bodyPr>
          <a:lstStyle>
            <a:lvl1pPr algn="ctr">
              <a:defRPr sz="335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30024" y="3820436"/>
            <a:ext cx="11350169" cy="93111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4755102"/>
            <a:ext cx="11350169" cy="1413198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565F-BC21-4091-B445-DA1363093553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8140" y="9237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20185" y="2728623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 algn="r"/>
            <a:r>
              <a:rPr lang="en-US" sz="83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49043" y="3599657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8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4" y="1031011"/>
            <a:ext cx="11350167" cy="235533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30024" y="3810836"/>
            <a:ext cx="11350169" cy="88311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39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3" y="4692885"/>
            <a:ext cx="11350172" cy="1475415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BC5-71DC-48F8-AEDA-6F0F5583545B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49043" y="3599657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9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02EA-BE77-4D96-A4DC-DFC4D8BD9CBA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07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29318" y="1031011"/>
            <a:ext cx="2233374" cy="51372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21" y="1031011"/>
            <a:ext cx="8779293" cy="513728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DA39-E27A-44D9-B3BF-E366B16FD700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69316" y="1039901"/>
            <a:ext cx="0" cy="511951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35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84CE-4828-44D6-A51A-B4C49A2D168F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3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38" y="1839831"/>
            <a:ext cx="9636388" cy="1913218"/>
          </a:xfrm>
        </p:spPr>
        <p:txBody>
          <a:bodyPr anchor="b">
            <a:normAutofit/>
          </a:bodyPr>
          <a:lstStyle>
            <a:lvl1pPr algn="ctr">
              <a:defRPr sz="461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035" y="4037464"/>
            <a:ext cx="9636391" cy="1002053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7CC-DD74-4DDE-8F68-442D04E14AE1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77267" y="3895256"/>
            <a:ext cx="96419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1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3623" y="2687744"/>
            <a:ext cx="5572882" cy="3474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0908" y="2687744"/>
            <a:ext cx="5572882" cy="3474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A910-39E7-4668-A7B5-F461FDF6206C}" type="datetime1">
              <a:rPr lang="en-GB" smtClean="0"/>
              <a:t>13/12/2019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3" y="2790844"/>
            <a:ext cx="5572882" cy="604942"/>
          </a:xfrm>
        </p:spPr>
        <p:txBody>
          <a:bodyPr anchor="b">
            <a:noAutofit/>
          </a:bodyPr>
          <a:lstStyle>
            <a:lvl1pPr marL="0" indent="0">
              <a:spcBef>
                <a:spcPts val="705"/>
              </a:spcBef>
              <a:spcAft>
                <a:spcPts val="630"/>
              </a:spcAft>
              <a:buNone/>
              <a:defRPr sz="2939" b="0">
                <a:solidFill>
                  <a:schemeClr val="accent1"/>
                </a:solidFill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23" y="3404675"/>
            <a:ext cx="5572882" cy="27636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00112" y="2790844"/>
            <a:ext cx="5572882" cy="604942"/>
          </a:xfrm>
        </p:spPr>
        <p:txBody>
          <a:bodyPr anchor="b">
            <a:noAutofit/>
          </a:bodyPr>
          <a:lstStyle>
            <a:lvl1pPr marL="0" indent="0">
              <a:spcBef>
                <a:spcPts val="705"/>
              </a:spcBef>
              <a:spcAft>
                <a:spcPts val="630"/>
              </a:spcAft>
              <a:buNone/>
              <a:defRPr sz="2939" b="0">
                <a:solidFill>
                  <a:schemeClr val="accent1"/>
                </a:solidFill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00112" y="3404675"/>
            <a:ext cx="5572882" cy="27636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6DEE-4E23-42DE-90C2-6CE5B3CFD758}" type="datetime1">
              <a:rPr lang="en-GB" smtClean="0"/>
              <a:t>13/12/2019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5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87F-9B96-4B0D-BC66-54609435BB32}" type="datetime1">
              <a:rPr lang="en-GB" smtClean="0"/>
              <a:t>13/12/2019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2D3D-2F65-4D4B-88AC-E01CC038B308}" type="datetime1">
              <a:rPr lang="en-GB" smtClean="0"/>
              <a:t>13/12/2019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46" y="1457639"/>
            <a:ext cx="4391941" cy="1439863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096" y="1031011"/>
            <a:ext cx="6460095" cy="513728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146" y="3181917"/>
            <a:ext cx="4391941" cy="255976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362A-8EBC-475B-86FF-975227184EE2}" type="datetime1">
              <a:rPr lang="en-GB" smtClean="0"/>
              <a:t>13/12/2019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49043" y="3057486"/>
            <a:ext cx="41510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9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1" y="1977587"/>
            <a:ext cx="7372333" cy="1439863"/>
          </a:xfrm>
        </p:spPr>
        <p:txBody>
          <a:bodyPr anchor="b">
            <a:normAutofit/>
          </a:bodyPr>
          <a:lstStyle>
            <a:lvl1pPr algn="ctr">
              <a:defRPr sz="293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60966" y="1093229"/>
            <a:ext cx="3618180" cy="501285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21" y="3417450"/>
            <a:ext cx="7372333" cy="1919817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853-9934-4E4D-A013-6937DA6F3852}" type="datetime1">
              <a:rPr lang="en-GB" smtClean="0"/>
              <a:t>13/12/2019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586" y="0"/>
            <a:ext cx="14445051" cy="7197438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25" y="1031012"/>
            <a:ext cx="11340163" cy="13687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2684187"/>
            <a:ext cx="11340163" cy="348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9169" y="6266069"/>
            <a:ext cx="1890028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AF5F12-6231-4317-9FB4-D5B2DA017B59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024" y="6266069"/>
            <a:ext cx="8629143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29199" y="6266069"/>
            <a:ext cx="640990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479969" rtl="0" eaLnBrk="1" latinLnBrk="0" hangingPunct="1">
        <a:spcBef>
          <a:spcPct val="0"/>
        </a:spcBef>
        <a:buNone/>
        <a:defRPr sz="461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9980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5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79949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59917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19894" indent="-179988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99862" indent="-179988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39827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19796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599764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79733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f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6" y="856456"/>
            <a:ext cx="124968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8106" y="1885517"/>
            <a:ext cx="9144000" cy="34282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19900" b="1" u="sng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A61D-43DC-43E7-BA57-FF947610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D248-22B4-4B47-84EA-6532005428D8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EB737-0A14-46E2-9A8F-D0334A60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4E78D-01A6-4306-AB48-22D40450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1485106"/>
            <a:ext cx="122682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6622" y="5114041"/>
            <a:ext cx="2266967" cy="120032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7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IN" sz="7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ফি</a:t>
            </a:r>
            <a:r>
              <a:rPr lang="bn-IN" sz="7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72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4D9C0-0B28-4336-8C2E-AC41CF54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76D6-2651-41F1-8F61-0F5A484C0D44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EBC-14B3-468F-B0BE-1F36E956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71759-C6F2-4AA8-BFFD-DA81A4E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6" y="966357"/>
            <a:ext cx="1447800" cy="526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372" y="966357"/>
            <a:ext cx="1447800" cy="5266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05" y="780256"/>
            <a:ext cx="6781800" cy="11734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AA47FD-C97C-4821-8026-E8A2877AB026}"/>
              </a:ext>
            </a:extLst>
          </p:cNvPr>
          <p:cNvSpPr/>
          <p:nvPr/>
        </p:nvSpPr>
        <p:spPr>
          <a:xfrm>
            <a:off x="5789340" y="906610"/>
            <a:ext cx="281679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</a:t>
            </a:r>
            <a:endParaRPr lang="en-US" sz="3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A6EDF-5DA9-4653-A268-B030A2A6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76D4-FD37-4CB0-8278-BCBD835740B5}" type="datetime1">
              <a:rPr lang="en-GB" smtClean="0"/>
              <a:t>13/12/2019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AB511-C619-4273-B07D-1B206923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FF18C-6814-45C9-B874-A8E5879D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6" y="780256"/>
            <a:ext cx="12344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2871" y="5352256"/>
            <a:ext cx="1574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B390-9E71-45E4-94E2-EA0599B2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18BF-5981-4BAB-9250-A9DBF9E2821C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1B9AA-E30C-44AB-81A7-A35CF6C9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5055-D169-443E-AEDA-6DFF549D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06" y="1275556"/>
            <a:ext cx="50292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3741" y="5590291"/>
            <a:ext cx="1072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7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1" y="1008856"/>
            <a:ext cx="1552575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3441" y="1008856"/>
            <a:ext cx="1552575" cy="5181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EB32AF-6C6D-45C3-B869-C509498D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B12-828A-44AE-A4E1-098BFC928A58}" type="datetime1">
              <a:rPr lang="en-GB" smtClean="0"/>
              <a:t>13/12/2019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8931AE-BE76-471E-BEFC-C46E41FB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24CDE2-DF00-4DDD-9BFE-3477D0E8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6" y="894556"/>
            <a:ext cx="1905000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06" y="780256"/>
            <a:ext cx="1905000" cy="5410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AED77B-2573-4904-A853-24DE87E84FEE}"/>
              </a:ext>
            </a:extLst>
          </p:cNvPr>
          <p:cNvSpPr/>
          <p:nvPr/>
        </p:nvSpPr>
        <p:spPr>
          <a:xfrm>
            <a:off x="6127536" y="906611"/>
            <a:ext cx="2145139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94D92-D045-493F-B7ED-30070534B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05" y="780256"/>
            <a:ext cx="6781800" cy="117347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3E8D1-C5BC-4DAB-90B3-C706D0EF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C1-83CD-4728-98F9-465B8E5BA6DD}" type="datetime1">
              <a:rPr lang="en-GB" smtClean="0"/>
              <a:t>13/12/2019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4777C-EB02-4402-9DF3-E0352E02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3E527-45B5-4618-AFA0-241D9852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51" y="1346984"/>
            <a:ext cx="5794263" cy="4100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9906" y="5442123"/>
            <a:ext cx="1617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IN" sz="7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endParaRPr lang="en-US" sz="7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flipH="1">
            <a:off x="1332706" y="1008856"/>
            <a:ext cx="11772107" cy="5181600"/>
            <a:chOff x="-1295401" y="838200"/>
            <a:chExt cx="11772107" cy="518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95401" y="838200"/>
              <a:ext cx="1514475" cy="5181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31" y="838200"/>
              <a:ext cx="1514475" cy="5181600"/>
            </a:xfrm>
            <a:prstGeom prst="rect">
              <a:avLst/>
            </a:prstGeom>
          </p:spPr>
        </p:pic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D1622-2A65-4D28-8084-C0FDAC75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78BD-D8E2-46ED-A249-358A04228CAF}" type="datetime1">
              <a:rPr lang="en-GB" smtClean="0"/>
              <a:t>13/12/2019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B815E-69D5-4750-A86E-2FCC3931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82990-25B1-4B34-9702-C42A82CF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9505" y="5474228"/>
            <a:ext cx="2613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8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8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লুক</a:t>
            </a:r>
            <a:r>
              <a:rPr lang="bn-IN" sz="7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6506" y="810472"/>
            <a:ext cx="10488707" cy="5303784"/>
            <a:chOff x="-1371600" y="639815"/>
            <a:chExt cx="10488707" cy="53037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371600" y="914398"/>
              <a:ext cx="675292" cy="50292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07" y="639815"/>
              <a:ext cx="8458200" cy="54916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5707CF-D414-4A21-A5BF-7E4B24060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966" y="1085055"/>
            <a:ext cx="675292" cy="5029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9ACC3-54E9-41A6-B54D-72196ABBC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13" y="1751804"/>
            <a:ext cx="7391401" cy="3695701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10175E6-A930-45B0-9F38-E54C2565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0A74-8921-456C-A636-E67B34FB0B49}" type="datetime1">
              <a:rPr lang="en-GB" smtClean="0"/>
              <a:t>13/12/2019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94652C9-56B7-4AA4-89C1-6F8E559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5C66A6F-5B5E-4466-BEB1-E1302EA8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5914"/>
          <a:stretch/>
        </p:blipFill>
        <p:spPr>
          <a:xfrm>
            <a:off x="1104106" y="1008855"/>
            <a:ext cx="12115799" cy="5193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5106" y="5428456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ভো</a:t>
            </a:r>
            <a:r>
              <a:rPr lang="bn-I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দড়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08152-B856-43FD-A2CF-ECCA207A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A529-33CB-41D5-A167-926B4A8A228A}" type="datetime1">
              <a:rPr lang="en-GB" smtClean="0"/>
              <a:t>13/12/2019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FB854-3B7E-4D9A-B073-8462A2DC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F355F-A428-4002-AA26-46F617E5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2011D7-DD7A-4D6C-8CB4-4422AF268883}"/>
              </a:ext>
            </a:extLst>
          </p:cNvPr>
          <p:cNvSpPr/>
          <p:nvPr/>
        </p:nvSpPr>
        <p:spPr>
          <a:xfrm>
            <a:off x="5918345" y="906611"/>
            <a:ext cx="2563522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</a:t>
            </a:r>
            <a:endParaRPr lang="en-US" sz="3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B4CD53-8186-430C-B02F-CBC6C32A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1" y="1008856"/>
            <a:ext cx="1552575" cy="518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6E02B-1C2A-4C3A-8F7E-63DDBBA44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1106" y="1008856"/>
            <a:ext cx="1552575" cy="51816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3B8B98-223D-4B00-8C80-0C6B401B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058A-903D-453F-85BF-BE5DA7199E27}" type="datetime1">
              <a:rPr lang="en-GB" smtClean="0"/>
              <a:t>13/12/2019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D774F-65D1-44D9-9AB7-6663BFCC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5E7CCB-2F8C-4FA7-9E3D-D44B44DA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06" y="932656"/>
            <a:ext cx="7924800" cy="5338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142" y="5352256"/>
            <a:ext cx="1499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য়ূ</a:t>
            </a:r>
            <a:r>
              <a:rPr lang="bn-I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04E48-A79C-4483-8282-65951E37E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1" y="1008856"/>
            <a:ext cx="1552575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62455-DBB6-4CF0-B79A-1171F7A51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53812" y="1008856"/>
            <a:ext cx="1552575" cy="5181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8AB6F-35A6-4F16-81AD-C13A8FCA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945-A4B9-4094-A49B-99AA17DF87FB}" type="datetime1">
              <a:rPr lang="en-GB" smtClean="0"/>
              <a:t>13/12/2019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D65708-60AC-4484-AB51-070B8906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ACDF5C-05F8-4C90-8BA7-11F96794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677" y="2050404"/>
            <a:ext cx="3657601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12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1200" b="1" u="sng" dirty="0" err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0565" y="855477"/>
            <a:ext cx="12291826" cy="5695259"/>
            <a:chOff x="-1577542" y="684821"/>
            <a:chExt cx="12291826" cy="569525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8203027" y="684821"/>
              <a:ext cx="2511257" cy="2590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49417" y="5549401"/>
              <a:ext cx="6597561" cy="83067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7542" y="3778345"/>
              <a:ext cx="2521857" cy="26017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774" y="684821"/>
              <a:ext cx="4036849" cy="114605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628107" y="2952850"/>
            <a:ext cx="913674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</a:t>
            </a:r>
          </a:p>
          <a:p>
            <a:pPr algn="ctr"/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শক্ষক </a:t>
            </a:r>
          </a:p>
          <a:p>
            <a:pPr algn="ctr"/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 নং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মিনাজদী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ি, 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Gmail : marzanbelayet@gmail.com</a:t>
            </a:r>
            <a:endParaRPr lang="bn-IN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6C4FF-B6FF-4AC5-954F-A46D3AC1B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2" y="743692"/>
            <a:ext cx="2284470" cy="2209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4D8A0C-AE16-48AF-B8F0-8EFDE94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35D5-D30E-433B-A5E1-F84FB85B48B0}" type="datetime1">
              <a:rPr lang="en-GB" smtClean="0"/>
              <a:t>13/12/2019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9822EE9-7B3D-402D-8C8C-6F37601E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36DB381-54A2-4ADD-ACC3-4B82560C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D538F-078A-4CCE-94A6-CE6E9EA2C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1" y="1008856"/>
            <a:ext cx="1552575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EE0A9-F83F-456B-92C6-9A3F6D16D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118" y="1008063"/>
            <a:ext cx="1552575" cy="518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D3E436-3174-474E-BF61-7260D0BC6301}"/>
              </a:ext>
            </a:extLst>
          </p:cNvPr>
          <p:cNvSpPr/>
          <p:nvPr/>
        </p:nvSpPr>
        <p:spPr>
          <a:xfrm>
            <a:off x="5973655" y="905818"/>
            <a:ext cx="245131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3D810-3691-4DDD-A74A-96E29774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B0D5-A7F9-4984-BD25-C636C51D96D6}" type="datetime1">
              <a:rPr lang="en-GB" smtClean="0"/>
              <a:t>13/12/2019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68F3C-5150-45AA-9BAC-1368F53A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6CB08-A3DB-409D-B5CF-0E709755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883638"/>
            <a:ext cx="12496799" cy="5432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5501" y="1416045"/>
            <a:ext cx="3969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কারবিহীন শব্দ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2845" y="4459075"/>
            <a:ext cx="1294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3731" y="4475879"/>
            <a:ext cx="1294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82" y="2745205"/>
            <a:ext cx="1752447" cy="1752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3784" y="4459075"/>
            <a:ext cx="11288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I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4" y="2723432"/>
            <a:ext cx="2102937" cy="1752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504" y="2744710"/>
            <a:ext cx="1704975" cy="17049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DF2F4A-9065-4AAC-93A3-8659CC77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C53E-BDB5-4E33-88D3-66581254415C}" type="datetime1">
              <a:rPr lang="en-GB" smtClean="0"/>
              <a:t>13/12/2019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EF6237-FFE0-4186-9E31-9A6EDC8D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AAC86-689B-4CE2-8475-CAF7A6AB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0230" y="539191"/>
            <a:ext cx="673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কারযুক্ত শব্দ :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26" y="2974056"/>
            <a:ext cx="1905000" cy="1671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06" y="2882490"/>
            <a:ext cx="1752600" cy="167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4061" y="4605035"/>
            <a:ext cx="2012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7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</a:t>
            </a:r>
            <a:endParaRPr lang="en-US" sz="7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27906" y="951527"/>
            <a:ext cx="12420600" cy="5296259"/>
            <a:chOff x="0" y="0"/>
            <a:chExt cx="9144000" cy="68803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4686300"/>
              <a:ext cx="2105025" cy="2171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026166" y="0"/>
              <a:ext cx="2105025" cy="217169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0113" y="4708634"/>
              <a:ext cx="2023887" cy="217169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0"/>
              <a:ext cx="2011396" cy="212622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87" y="3236113"/>
            <a:ext cx="1752600" cy="969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60FFFB-73E5-4A2E-B359-0742652F764F}"/>
              </a:ext>
            </a:extLst>
          </p:cNvPr>
          <p:cNvSpPr txBox="1"/>
          <p:nvPr/>
        </p:nvSpPr>
        <p:spPr>
          <a:xfrm>
            <a:off x="9237874" y="4605035"/>
            <a:ext cx="1938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7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রগ</a:t>
            </a:r>
            <a:endParaRPr lang="en-US" sz="7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96ADD9-ED7B-4BE9-9F56-1FD04D0188DD}"/>
              </a:ext>
            </a:extLst>
          </p:cNvPr>
          <p:cNvSpPr txBox="1"/>
          <p:nvPr/>
        </p:nvSpPr>
        <p:spPr>
          <a:xfrm>
            <a:off x="3320251" y="4576082"/>
            <a:ext cx="1439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বাঁ</a:t>
            </a:r>
            <a:r>
              <a:rPr lang="bn-IN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endParaRPr lang="en-US" sz="7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CBCEB-5BE0-470E-BC93-80B4B1BD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4921-2DE5-45F9-86F2-00A08FD38585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3209B-0D4F-404E-903C-E9065CE1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F1D7AB-D616-4062-B58F-BA38D0FC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700" y="676463"/>
            <a:ext cx="967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পাঠ্য বইয়ের 28 পৃষ্ঠা দেখ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4106" y="728881"/>
            <a:ext cx="12192000" cy="5741551"/>
            <a:chOff x="0" y="0"/>
            <a:chExt cx="9144000" cy="68803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4686300"/>
              <a:ext cx="2105025" cy="2171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026166" y="0"/>
              <a:ext cx="2105025" cy="21716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0113" y="4708634"/>
              <a:ext cx="2023887" cy="21716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0"/>
              <a:ext cx="2011396" cy="2126228"/>
            </a:xfrm>
            <a:prstGeom prst="rect">
              <a:avLst/>
            </a:prstGeom>
          </p:spPr>
        </p:pic>
      </p:grpSp>
      <p:sp>
        <p:nvSpPr>
          <p:cNvPr id="10" name="Freeform 9"/>
          <p:cNvSpPr/>
          <p:nvPr/>
        </p:nvSpPr>
        <p:spPr>
          <a:xfrm>
            <a:off x="7733506" y="3055268"/>
            <a:ext cx="224416" cy="235188"/>
          </a:xfrm>
          <a:custGeom>
            <a:avLst/>
            <a:gdLst>
              <a:gd name="connsiteX0" fmla="*/ 52831 w 224416"/>
              <a:gd name="connsiteY0" fmla="*/ 951 h 235188"/>
              <a:gd name="connsiteX1" fmla="*/ 184505 w 224416"/>
              <a:gd name="connsiteY1" fmla="*/ 15582 h 235188"/>
              <a:gd name="connsiteX2" fmla="*/ 221081 w 224416"/>
              <a:gd name="connsiteY2" fmla="*/ 66788 h 235188"/>
              <a:gd name="connsiteX3" fmla="*/ 221081 w 224416"/>
              <a:gd name="connsiteY3" fmla="*/ 132625 h 235188"/>
              <a:gd name="connsiteX4" fmla="*/ 206450 w 224416"/>
              <a:gd name="connsiteY4" fmla="*/ 213092 h 235188"/>
              <a:gd name="connsiteX5" fmla="*/ 89407 w 224416"/>
              <a:gd name="connsiteY5" fmla="*/ 235038 h 235188"/>
              <a:gd name="connsiteX6" fmla="*/ 23570 w 224416"/>
              <a:gd name="connsiteY6" fmla="*/ 205777 h 235188"/>
              <a:gd name="connsiteX7" fmla="*/ 1625 w 224416"/>
              <a:gd name="connsiteY7" fmla="*/ 125310 h 235188"/>
              <a:gd name="connsiteX8" fmla="*/ 1625 w 224416"/>
              <a:gd name="connsiteY8" fmla="*/ 59473 h 235188"/>
              <a:gd name="connsiteX9" fmla="*/ 1625 w 224416"/>
              <a:gd name="connsiteY9" fmla="*/ 37527 h 235188"/>
              <a:gd name="connsiteX10" fmla="*/ 52831 w 224416"/>
              <a:gd name="connsiteY10" fmla="*/ 951 h 23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416" h="235188">
                <a:moveTo>
                  <a:pt x="52831" y="951"/>
                </a:moveTo>
                <a:cubicBezTo>
                  <a:pt x="83311" y="-2706"/>
                  <a:pt x="156463" y="4609"/>
                  <a:pt x="184505" y="15582"/>
                </a:cubicBezTo>
                <a:cubicBezTo>
                  <a:pt x="212547" y="26555"/>
                  <a:pt x="214985" y="47281"/>
                  <a:pt x="221081" y="66788"/>
                </a:cubicBezTo>
                <a:cubicBezTo>
                  <a:pt x="227177" y="86295"/>
                  <a:pt x="223519" y="108241"/>
                  <a:pt x="221081" y="132625"/>
                </a:cubicBezTo>
                <a:cubicBezTo>
                  <a:pt x="218643" y="157009"/>
                  <a:pt x="228396" y="196023"/>
                  <a:pt x="206450" y="213092"/>
                </a:cubicBezTo>
                <a:cubicBezTo>
                  <a:pt x="184504" y="230161"/>
                  <a:pt x="119887" y="236257"/>
                  <a:pt x="89407" y="235038"/>
                </a:cubicBezTo>
                <a:cubicBezTo>
                  <a:pt x="58927" y="233819"/>
                  <a:pt x="38200" y="224065"/>
                  <a:pt x="23570" y="205777"/>
                </a:cubicBezTo>
                <a:cubicBezTo>
                  <a:pt x="8940" y="187489"/>
                  <a:pt x="5282" y="149694"/>
                  <a:pt x="1625" y="125310"/>
                </a:cubicBezTo>
                <a:cubicBezTo>
                  <a:pt x="-2032" y="100926"/>
                  <a:pt x="1625" y="59473"/>
                  <a:pt x="1625" y="59473"/>
                </a:cubicBezTo>
                <a:cubicBezTo>
                  <a:pt x="1625" y="44843"/>
                  <a:pt x="-2032" y="42404"/>
                  <a:pt x="1625" y="37527"/>
                </a:cubicBezTo>
                <a:cubicBezTo>
                  <a:pt x="5282" y="32650"/>
                  <a:pt x="22351" y="4608"/>
                  <a:pt x="52831" y="951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9734" r="50000" b="65234"/>
          <a:stretch/>
        </p:blipFill>
        <p:spPr>
          <a:xfrm>
            <a:off x="4833024" y="1476562"/>
            <a:ext cx="1985006" cy="1437295"/>
          </a:xfrm>
          <a:prstGeom prst="rect">
            <a:avLst/>
          </a:prstGeom>
          <a:ln w="317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8" t="9246" r="7500" b="64470"/>
          <a:stretch/>
        </p:blipFill>
        <p:spPr>
          <a:xfrm>
            <a:off x="7214105" y="1476562"/>
            <a:ext cx="2043400" cy="1437295"/>
          </a:xfrm>
          <a:prstGeom prst="rect">
            <a:avLst/>
          </a:prstGeom>
          <a:ln w="317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36800" r="50000" b="37381"/>
          <a:stretch/>
        </p:blipFill>
        <p:spPr>
          <a:xfrm>
            <a:off x="4833024" y="3193832"/>
            <a:ext cx="1985006" cy="1308349"/>
          </a:xfrm>
          <a:prstGeom prst="rect">
            <a:avLst/>
          </a:prstGeom>
          <a:ln w="317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032" r="7830" b="38777"/>
          <a:stretch/>
        </p:blipFill>
        <p:spPr>
          <a:xfrm>
            <a:off x="7137456" y="3172862"/>
            <a:ext cx="2120050" cy="1329318"/>
          </a:xfrm>
          <a:prstGeom prst="rect">
            <a:avLst/>
          </a:prstGeom>
          <a:ln w="317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65177" r="8136" b="11330"/>
          <a:stretch/>
        </p:blipFill>
        <p:spPr>
          <a:xfrm>
            <a:off x="5541728" y="4838648"/>
            <a:ext cx="3308920" cy="1199409"/>
          </a:xfrm>
          <a:prstGeom prst="rect">
            <a:avLst/>
          </a:prstGeom>
          <a:ln w="317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5066505" y="2837657"/>
            <a:ext cx="83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8307" y="2786282"/>
            <a:ext cx="99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80425" y="4386482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গাছে।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30302" y="4386742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নাচে।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6795" y="5932625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দোলে।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8048" y="2837657"/>
            <a:ext cx="94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7582" y="2786282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8036" y="4386482"/>
            <a:ext cx="61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8779" y="4385407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0101" y="5932624"/>
            <a:ext cx="583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07967" y="5925125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ডালে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7312" y="5932720"/>
            <a:ext cx="85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79C6F-08B4-434B-B5B8-CAF8EB50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D422-0ECF-45FB-9E0F-E369B22E4552}" type="datetime1">
              <a:rPr lang="en-GB" smtClean="0"/>
              <a:t>13/12/2019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67A06D-0C4B-4CE0-9F1A-44033CDC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15E4C1E-A2DC-4CE8-B7C2-D5A19E8C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  <p:bldP spid="34" grpId="0"/>
      <p:bldP spid="35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06" y="1129506"/>
            <a:ext cx="155575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5884" y="575508"/>
            <a:ext cx="3308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852" y="1546382"/>
            <a:ext cx="452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6441" y="2432259"/>
            <a:ext cx="15557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১.___ল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2259" y="3466571"/>
            <a:ext cx="156300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__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6441" y="4490690"/>
            <a:ext cx="15488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৩.___খি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6441" y="5466377"/>
            <a:ext cx="16041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৪.আ___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310" y="3466571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6251" y="4501356"/>
            <a:ext cx="55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3828" y="5477043"/>
            <a:ext cx="447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5" name="Rectangle 23"/>
          <p:cNvSpPr>
            <a:spLocks noChangeArrowheads="1"/>
          </p:cNvSpPr>
          <p:nvPr/>
        </p:nvSpPr>
        <p:spPr bwMode="auto">
          <a:xfrm>
            <a:off x="10241756" y="3407569"/>
            <a:ext cx="12700" cy="3211512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28"/>
          <p:cNvSpPr>
            <a:spLocks noChangeArrowheads="1"/>
          </p:cNvSpPr>
          <p:nvPr/>
        </p:nvSpPr>
        <p:spPr bwMode="auto">
          <a:xfrm>
            <a:off x="6014244" y="3472657"/>
            <a:ext cx="625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sz="1800" dirty="0">
                <a:latin typeface="SutonnyMJ" pitchFamily="2" charset="0"/>
                <a:cs typeface="SutonnyMJ" pitchFamily="2" charset="0"/>
              </a:rPr>
              <a:t> 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72" name="Rectangle 60"/>
          <p:cNvSpPr>
            <a:spLocks noChangeArrowheads="1"/>
          </p:cNvSpPr>
          <p:nvPr/>
        </p:nvSpPr>
        <p:spPr bwMode="auto">
          <a:xfrm>
            <a:off x="4066862" y="3759994"/>
            <a:ext cx="12700" cy="18669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Rectangle 61"/>
          <p:cNvSpPr>
            <a:spLocks noChangeArrowheads="1"/>
          </p:cNvSpPr>
          <p:nvPr/>
        </p:nvSpPr>
        <p:spPr bwMode="auto">
          <a:xfrm>
            <a:off x="10162862" y="3759994"/>
            <a:ext cx="12700" cy="18669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" name="Rectangle 83"/>
          <p:cNvSpPr>
            <a:spLocks noChangeArrowheads="1"/>
          </p:cNvSpPr>
          <p:nvPr/>
        </p:nvSpPr>
        <p:spPr bwMode="auto">
          <a:xfrm>
            <a:off x="4145756" y="3567906"/>
            <a:ext cx="12700" cy="18669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" name="Rectangle 84"/>
          <p:cNvSpPr>
            <a:spLocks noChangeArrowheads="1"/>
          </p:cNvSpPr>
          <p:nvPr/>
        </p:nvSpPr>
        <p:spPr bwMode="auto">
          <a:xfrm>
            <a:off x="10241756" y="3567906"/>
            <a:ext cx="12700" cy="18669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8463" y="2428188"/>
            <a:ext cx="490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22026B1-B499-487E-843E-39742ACE2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9926" y="1129506"/>
            <a:ext cx="1555750" cy="48768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4643919-901F-4E09-99BA-C2BA3096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90DA-7EA8-4537-91AB-A5C8FDA24E19}" type="datetime1">
              <a:rPr lang="en-GB" smtClean="0"/>
              <a:t>13/12/2019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5C50720-3DED-4879-8485-0E19FFAF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5C38CCE-72B3-42DF-B81A-DCC23E9E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92F41-EBA1-40B3-956E-B95B37DF9359}"/>
              </a:ext>
            </a:extLst>
          </p:cNvPr>
          <p:cNvSpPr txBox="1"/>
          <p:nvPr/>
        </p:nvSpPr>
        <p:spPr>
          <a:xfrm>
            <a:off x="5510379" y="535801"/>
            <a:ext cx="3379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6CBF4-511A-4C38-8164-6C06D0861BD1}"/>
              </a:ext>
            </a:extLst>
          </p:cNvPr>
          <p:cNvSpPr txBox="1"/>
          <p:nvPr/>
        </p:nvSpPr>
        <p:spPr>
          <a:xfrm>
            <a:off x="4738019" y="1390954"/>
            <a:ext cx="4924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দিয়ে 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বলো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AE2FD-2F97-4237-BF38-7E0BD123E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06" y="2138708"/>
            <a:ext cx="714930" cy="714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FED75-44D6-4339-94C7-202F2BDAABF1}"/>
              </a:ext>
            </a:extLst>
          </p:cNvPr>
          <p:cNvSpPr txBox="1"/>
          <p:nvPr/>
        </p:nvSpPr>
        <p:spPr>
          <a:xfrm>
            <a:off x="5111303" y="2142230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1830C-242E-4ACE-903D-01F763258B03}"/>
              </a:ext>
            </a:extLst>
          </p:cNvPr>
          <p:cNvSpPr txBox="1"/>
          <p:nvPr/>
        </p:nvSpPr>
        <p:spPr>
          <a:xfrm>
            <a:off x="7030027" y="2142230"/>
            <a:ext cx="1859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বল খেলি।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17122-3D31-4DFD-B95B-8C2995D05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47" y="3136283"/>
            <a:ext cx="679843" cy="54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1938AF-3AFE-47A0-99DF-7F4E46119741}"/>
              </a:ext>
            </a:extLst>
          </p:cNvPr>
          <p:cNvSpPr txBox="1"/>
          <p:nvPr/>
        </p:nvSpPr>
        <p:spPr>
          <a:xfrm>
            <a:off x="5107864" y="3054548"/>
            <a:ext cx="720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240EC-2869-47C1-9C3D-3CC2463FBA87}"/>
              </a:ext>
            </a:extLst>
          </p:cNvPr>
          <p:cNvSpPr txBox="1"/>
          <p:nvPr/>
        </p:nvSpPr>
        <p:spPr>
          <a:xfrm>
            <a:off x="7195076" y="3054548"/>
            <a:ext cx="2342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বক মাছ ধরে।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599036-CE81-4902-A97C-1697AD6F5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06" y="3967943"/>
            <a:ext cx="714930" cy="714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1A0A4-F171-4950-89C2-FE3C00B9589A}"/>
              </a:ext>
            </a:extLst>
          </p:cNvPr>
          <p:cNvSpPr txBox="1"/>
          <p:nvPr/>
        </p:nvSpPr>
        <p:spPr>
          <a:xfrm>
            <a:off x="5027144" y="3979764"/>
            <a:ext cx="846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আম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D9898-6D37-4B51-9563-82E46747A163}"/>
              </a:ext>
            </a:extLst>
          </p:cNvPr>
          <p:cNvSpPr txBox="1"/>
          <p:nvPr/>
        </p:nvSpPr>
        <p:spPr>
          <a:xfrm>
            <a:off x="7220476" y="3982018"/>
            <a:ext cx="1726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আম খাই।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46024D-02FD-4BCE-BFDC-2A88125AA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14" y="4795004"/>
            <a:ext cx="999321" cy="7138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3EF6B-3403-4977-93E9-16929277CEC3}"/>
              </a:ext>
            </a:extLst>
          </p:cNvPr>
          <p:cNvSpPr txBox="1"/>
          <p:nvPr/>
        </p:nvSpPr>
        <p:spPr>
          <a:xfrm>
            <a:off x="4997257" y="4795004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ময়না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8BA5D-FFBC-456B-833C-2E749D263CAE}"/>
              </a:ext>
            </a:extLst>
          </p:cNvPr>
          <p:cNvSpPr txBox="1"/>
          <p:nvPr/>
        </p:nvSpPr>
        <p:spPr>
          <a:xfrm>
            <a:off x="7195076" y="4795004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ময়না কথা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5A0D2-DF2F-4279-BEF9-3BF597CA12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76" y="5620936"/>
            <a:ext cx="1096783" cy="9236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235BCA-8AA1-4D08-9EA6-DF00BE4C28A7}"/>
              </a:ext>
            </a:extLst>
          </p:cNvPr>
          <p:cNvSpPr txBox="1"/>
          <p:nvPr/>
        </p:nvSpPr>
        <p:spPr>
          <a:xfrm>
            <a:off x="5027144" y="562093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AAA73-E4FE-4C20-A46C-1C6B7A3A755E}"/>
              </a:ext>
            </a:extLst>
          </p:cNvPr>
          <p:cNvSpPr txBox="1"/>
          <p:nvPr/>
        </p:nvSpPr>
        <p:spPr>
          <a:xfrm>
            <a:off x="7195076" y="5620936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E209D15-4BBC-4131-AA7C-BDFD5D9D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9E5-E221-43F3-9D6D-A0B2378A41E9}" type="datetime1">
              <a:rPr lang="en-GB" smtClean="0"/>
              <a:t>13/12/2019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D2F6008-D248-4994-B4F1-FC43E522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03B2CF9-98BB-4A3E-9FC6-452C21B8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7906" y="51046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165" y="1624931"/>
            <a:ext cx="6426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:- নিম্নোক্ত বর্ণ দিয়ে শব্দ তৈরী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8077" y="2548870"/>
            <a:ext cx="620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ম, ব, ফ ইত্যাদি।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744" y="3653770"/>
            <a:ext cx="6620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:- নিম্নোক্ত শব্দ দিয়ে বাক্য তৈরী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261" y="4758670"/>
            <a:ext cx="649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পলাশ ফুল, মা, ভাবী  ইত্যাদি।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27906" y="224770"/>
            <a:ext cx="12192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1143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857" y="0"/>
              <a:ext cx="1111143" cy="6858000"/>
            </a:xfrm>
            <a:prstGeom prst="rect">
              <a:avLst/>
            </a:prstGeom>
          </p:spPr>
        </p:pic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E7BF8E-53C9-4D40-99DE-F4B7BBF8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B4E0-3953-4595-8838-4A167F320D92}" type="datetime1">
              <a:rPr lang="en-GB" smtClean="0"/>
              <a:t>13/12/2019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CC76593-08C2-43CB-AE3D-BCAF7E45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54592C-625A-4D2A-B189-BF974967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780256"/>
            <a:ext cx="12192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106" y="57052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bn-I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bn-I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করছি।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3840" y="2761456"/>
            <a:ext cx="2971800" cy="3467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3A2E6A-6E54-4AC0-845D-0AAE3680C3D9}"/>
              </a:ext>
            </a:extLst>
          </p:cNvPr>
          <p:cNvSpPr/>
          <p:nvPr/>
        </p:nvSpPr>
        <p:spPr>
          <a:xfrm>
            <a:off x="2120838" y="905818"/>
            <a:ext cx="101569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2E20B-20C0-4F79-BBBD-9F3EE3C6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1A60-FA8E-48C3-A049-AA83489EE30F}" type="datetime1">
              <a:rPr lang="en-GB" smtClean="0"/>
              <a:t>13/12/2019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93C99-966A-47C7-914F-0DAE21C4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EF00A-A127-42CB-B505-F5712688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6" y="856456"/>
            <a:ext cx="12496800" cy="5610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4106" y="1479002"/>
            <a:ext cx="4724400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80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u="sng" dirty="0" err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206" y="2805206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 : বাংলা </a:t>
            </a:r>
          </a:p>
          <a:p>
            <a:pPr algn="ctr"/>
            <a:r>
              <a:rPr lang="bn-IN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 : প্রথম</a:t>
            </a:r>
          </a:p>
          <a:p>
            <a:pPr algn="ctr"/>
            <a:r>
              <a:rPr lang="bn-IN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: বর্ণ শিখি (শুনি ও বলি)</a:t>
            </a:r>
            <a:endParaRPr lang="en-U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 : (প, ফ, ব, ভ, ম )</a:t>
            </a:r>
          </a:p>
          <a:p>
            <a:pPr algn="ctr"/>
            <a:r>
              <a:rPr lang="bn-IN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d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38" y="1844598"/>
            <a:ext cx="1719468" cy="4147024"/>
          </a:xfrm>
          <a:prstGeom prst="rect">
            <a:avLst/>
          </a:prstGeom>
        </p:spPr>
      </p:pic>
      <p:pic>
        <p:nvPicPr>
          <p:cNvPr id="10" name="Picture 9" descr="dd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706" y="1847056"/>
            <a:ext cx="1719468" cy="414702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3D61-5C9B-4ABC-8E64-5BE7B7CF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F5D0-6641-4A92-8792-83F25EE5CE0C}" type="datetime1">
              <a:rPr lang="en-GB" smtClean="0"/>
              <a:t>13/12/2019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76E85-38AF-45FB-B996-F3491040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0FAE4-0E1B-44AB-BAB9-AD0F4C2E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28507" y="627856"/>
            <a:ext cx="3657600" cy="707886"/>
            <a:chOff x="3200401" y="457200"/>
            <a:chExt cx="3657600" cy="707886"/>
          </a:xfrm>
        </p:grpSpPr>
        <p:sp>
          <p:nvSpPr>
            <p:cNvPr id="2" name="TextBox 1"/>
            <p:cNvSpPr txBox="1"/>
            <p:nvPr/>
          </p:nvSpPr>
          <p:spPr>
            <a:xfrm>
              <a:off x="3430438" y="457200"/>
              <a:ext cx="3275162" cy="707886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bn-IN" sz="4000" b="1" u="sng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-:শিখনফল :-                     </a:t>
              </a:r>
              <a:endParaRPr lang="en-US" sz="40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200401" y="555486"/>
              <a:ext cx="3657600" cy="465558"/>
              <a:chOff x="8229600" y="759233"/>
              <a:chExt cx="2450956" cy="46555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0134600" y="759233"/>
                <a:ext cx="545956" cy="462099"/>
                <a:chOff x="10278179" y="790765"/>
                <a:chExt cx="545956" cy="462099"/>
              </a:xfrm>
            </p:grpSpPr>
            <p:sp>
              <p:nvSpPr>
                <p:cNvPr id="5" name="Arc 4"/>
                <p:cNvSpPr/>
                <p:nvPr/>
              </p:nvSpPr>
              <p:spPr>
                <a:xfrm>
                  <a:off x="10280685" y="1100464"/>
                  <a:ext cx="543450" cy="152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prstTxWarp prst="textWave2">
                    <a:avLst/>
                  </a:prstTxWarp>
                </a:bodyPr>
                <a:lstStyle/>
                <a:p>
                  <a:endParaRPr lang="en-US" b="1" u="sng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>
                <a:xfrm flipV="1">
                  <a:off x="10278179" y="790765"/>
                  <a:ext cx="543450" cy="199083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prstTxWarp prst="textWave2">
                    <a:avLst/>
                  </a:prstTxWarp>
                </a:bodyPr>
                <a:lstStyle/>
                <a:p>
                  <a:endParaRPr lang="en-US" b="1" u="sng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229600" y="825181"/>
                <a:ext cx="543450" cy="399610"/>
                <a:chOff x="8229600" y="825181"/>
                <a:chExt cx="543450" cy="399610"/>
              </a:xfrm>
            </p:grpSpPr>
            <p:sp>
              <p:nvSpPr>
                <p:cNvPr id="6" name="Arc 5"/>
                <p:cNvSpPr/>
                <p:nvPr/>
              </p:nvSpPr>
              <p:spPr>
                <a:xfrm rot="10800000">
                  <a:off x="8229600" y="825181"/>
                  <a:ext cx="543450" cy="152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prstTxWarp prst="textWave2">
                    <a:avLst/>
                  </a:prstTxWarp>
                </a:bodyPr>
                <a:lstStyle/>
                <a:p>
                  <a:endParaRPr lang="en-US" b="1" u="sng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 flipH="1">
                  <a:off x="8229600" y="1083277"/>
                  <a:ext cx="504632" cy="14151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prstTxWarp prst="textWave2">
                    <a:avLst/>
                  </a:prstTxWarp>
                </a:bodyPr>
                <a:lstStyle/>
                <a:p>
                  <a:endParaRPr lang="en-US" b="1" u="sng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</p:grpSp>
      </p:grpSp>
      <p:sp>
        <p:nvSpPr>
          <p:cNvPr id="10" name="TextBox 9"/>
          <p:cNvSpPr txBox="1"/>
          <p:nvPr/>
        </p:nvSpPr>
        <p:spPr>
          <a:xfrm>
            <a:off x="4075906" y="129157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শিখতে পারবে :- </a:t>
            </a:r>
            <a:endParaRPr lang="en-US" sz="4000" b="1" dirty="0" err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8106" y="26485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৩.৩.১ পরিচিত ফুলের নাম শুনে মনে রাখতে পারবে ।</a:t>
            </a:r>
            <a:endParaRPr lang="en-US" sz="3600" b="1" dirty="0" err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0306" y="1901170"/>
            <a:ext cx="4724400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0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ভাষার দক্ষতা : শোনা</a:t>
            </a:r>
            <a:r>
              <a:rPr lang="en-US" sz="40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1212" y="3294857"/>
            <a:ext cx="912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৩.৩.২ পরিচিত ফলের নাম শুনে মনে রাখতে পারবে ।</a:t>
            </a:r>
            <a:endParaRPr lang="en-US" sz="3600" b="1" dirty="0" err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8106" y="39439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৩.৩.৪ পরিচিত পশুপাখির নাম শুনে মনে রাখতে পারবে । </a:t>
            </a:r>
            <a:endParaRPr lang="en-US" sz="3600" b="1" dirty="0" err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5050" y="4666456"/>
            <a:ext cx="3298056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40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ভাষার দক্ষতা : বলা </a:t>
            </a:r>
            <a:endParaRPr lang="en-US" sz="4000" b="1" u="sng" dirty="0" err="1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1212" y="5352257"/>
            <a:ext cx="912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১.২.১ কারচিহ্নহীন শব্দ স্পষ্টভাবে বলতে পারবে। </a:t>
            </a:r>
            <a:endParaRPr lang="en-US" sz="3600" b="1" dirty="0" err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518" y="5961857"/>
            <a:ext cx="912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১.২.২ কারচিহ্নযুক্ত  শব্দ স্পষ্টভাবে বলতে পারবে।  </a:t>
            </a:r>
            <a:endParaRPr lang="en-US" sz="3600" b="1" dirty="0" err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DAF78EF-CB86-4038-9F42-B63D043C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AC19-0514-47FF-A65F-7A4BD02EC8C7}" type="datetime1">
              <a:rPr lang="en-GB" smtClean="0"/>
              <a:t>13/12/2019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012C7CF-5F66-4DB4-B0D8-7D41A605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0D0D255-4ED5-49E8-8501-2F1867D1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506" y="1389857"/>
            <a:ext cx="7315200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দেখাবো</a:t>
            </a:r>
            <a:r>
              <a:rPr lang="en-US" sz="4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06" y="971985"/>
            <a:ext cx="761999" cy="525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708" y="780256"/>
            <a:ext cx="761999" cy="525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34" y="2990056"/>
            <a:ext cx="2370545" cy="2647949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59456"/>
              </p:ext>
            </p:extLst>
          </p:nvPr>
        </p:nvGraphicFramePr>
        <p:xfrm>
          <a:off x="6742906" y="24508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2906" y="24508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42EBE-0302-45FA-8F28-29B44B9B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8FF3-3A53-4D59-BCC8-86CF1EB50AAE}" type="datetime1">
              <a:rPr lang="en-GB" smtClean="0"/>
              <a:t>13/12/2019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5C004-72CD-4C3F-9182-06AEE197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3F736-06A7-4538-A7BB-C5C188EF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78" y="1220763"/>
            <a:ext cx="9152328" cy="517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9541" y="813627"/>
            <a:ext cx="3352800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:</a:t>
            </a:r>
            <a:endParaRPr lang="en-US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2012" y="1262804"/>
            <a:ext cx="7867859" cy="1323439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 থেকে ম পর্যন্ত বর্ণগুলো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3796-0852-4442-8BAC-6E97A96A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55B-AC1E-45D2-81A9-27A0A1ED5B82}" type="datetime1">
              <a:rPr lang="en-GB" smtClean="0"/>
              <a:t>13/12/2019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3AB41-D184-49C2-A012-6B8CE49F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D7E22-C40F-408D-8598-86E406D5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6" y="856456"/>
            <a:ext cx="123444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7506" y="5142528"/>
            <a:ext cx="3505200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7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নকৌড়ি </a:t>
            </a:r>
            <a:endParaRPr lang="en-US" sz="7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985E7-E24E-4F32-B0C9-2298724B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1F5D-0B00-4F8B-BF07-543FAA26BDAF}" type="datetime1">
              <a:rPr lang="en-GB" smtClean="0"/>
              <a:t>13/12/2019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ECA58-717E-4677-A762-9BCC65EE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4C4B1-7700-43F8-80D5-FF280424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818356"/>
            <a:ext cx="1600200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106" y="818356"/>
            <a:ext cx="1600200" cy="556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C16EB5-7098-4656-BA1D-0D158E1075DE}"/>
              </a:ext>
            </a:extLst>
          </p:cNvPr>
          <p:cNvSpPr/>
          <p:nvPr/>
        </p:nvSpPr>
        <p:spPr>
          <a:xfrm>
            <a:off x="5974449" y="906611"/>
            <a:ext cx="2451312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EE55E-18B9-409C-A1C4-B48BAD611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05" y="780256"/>
            <a:ext cx="6781800" cy="117347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D5026-4BDF-4EF8-9138-C99B142B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2A9-AD11-457A-98C1-396CC9E15448}" type="datetime1">
              <a:rPr lang="en-GB" smtClean="0"/>
              <a:t>13/12/2019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A66B2-213C-4C6B-A3D0-0B485477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0282A-6084-472E-A71D-2D10AF48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780256"/>
            <a:ext cx="12191999" cy="563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32A85F-68CF-4812-8D2A-B2266D275789}"/>
              </a:ext>
            </a:extLst>
          </p:cNvPr>
          <p:cNvGrpSpPr/>
          <p:nvPr/>
        </p:nvGrpSpPr>
        <p:grpSpPr>
          <a:xfrm>
            <a:off x="6138888" y="5231540"/>
            <a:ext cx="2122434" cy="1200329"/>
            <a:chOff x="3639086" y="5810071"/>
            <a:chExt cx="2122434" cy="1200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9C382B-18EE-42D1-8E44-139674953034}"/>
                </a:ext>
              </a:extLst>
            </p:cNvPr>
            <p:cNvSpPr txBox="1"/>
            <p:nvPr/>
          </p:nvSpPr>
          <p:spPr>
            <a:xfrm>
              <a:off x="4267200" y="5810071"/>
              <a:ext cx="1494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7200" dirty="0">
                  <a:latin typeface="NikoshBAN" pitchFamily="2" charset="0"/>
                  <a:cs typeface="NikoshBAN" pitchFamily="2" charset="0"/>
                </a:rPr>
                <a:t>ড়িং 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5E4E18-4840-487A-B3A4-6E8F4BC3D4B8}"/>
                </a:ext>
              </a:extLst>
            </p:cNvPr>
            <p:cNvSpPr txBox="1"/>
            <p:nvPr/>
          </p:nvSpPr>
          <p:spPr>
            <a:xfrm>
              <a:off x="3639086" y="5810071"/>
              <a:ext cx="1009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C528E-414A-4AC6-AF8C-E8708E3E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817A-EB35-40FE-AF43-9F0DFC0DBB25}" type="datetime1">
              <a:rPr lang="en-GB" smtClean="0"/>
              <a:t>13/12/2019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AC0B1D2-D7CC-4920-9F39-C6890905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F47273-138F-4638-8122-9F3E033A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1273</TotalTime>
  <Words>773</Words>
  <Application>Microsoft Office PowerPoint</Application>
  <PresentationFormat>Custom</PresentationFormat>
  <Paragraphs>173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Garamond</vt:lpstr>
      <vt:lpstr>NikoshBAN</vt:lpstr>
      <vt:lpstr>SutonnyMJ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 KUMAR BHADRA</dc:creator>
  <cp:lastModifiedBy>user</cp:lastModifiedBy>
  <cp:revision>231</cp:revision>
  <dcterms:created xsi:type="dcterms:W3CDTF">2006-08-16T00:00:00Z</dcterms:created>
  <dcterms:modified xsi:type="dcterms:W3CDTF">2019-12-13T02:44:56Z</dcterms:modified>
</cp:coreProperties>
</file>