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7" r:id="rId2"/>
    <p:sldId id="265" r:id="rId3"/>
    <p:sldId id="283" r:id="rId4"/>
    <p:sldId id="284" r:id="rId5"/>
    <p:sldId id="285" r:id="rId6"/>
    <p:sldId id="286" r:id="rId7"/>
    <p:sldId id="310" r:id="rId8"/>
    <p:sldId id="288" r:id="rId9"/>
    <p:sldId id="309" r:id="rId10"/>
    <p:sldId id="307" r:id="rId11"/>
    <p:sldId id="289" r:id="rId12"/>
    <p:sldId id="290" r:id="rId13"/>
    <p:sldId id="291" r:id="rId14"/>
    <p:sldId id="293" r:id="rId15"/>
    <p:sldId id="294" r:id="rId16"/>
    <p:sldId id="295" r:id="rId17"/>
    <p:sldId id="296" r:id="rId18"/>
    <p:sldId id="29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FF"/>
    <a:srgbClr val="FF3399"/>
    <a:srgbClr val="0099CC"/>
    <a:srgbClr val="6600FF"/>
    <a:srgbClr val="FFCC00"/>
    <a:srgbClr val="5ED074"/>
    <a:srgbClr val="CED5D1"/>
    <a:srgbClr val="613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5B690C-9316-4C30-A155-7BD1DAE12690}" type="datetimeFigureOut">
              <a:rPr lang="en-US"/>
              <a:pPr>
                <a:defRPr/>
              </a:pPr>
              <a:t>12/13/2019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BA7EF9-2B56-425B-9DEE-08D5C4B09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0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217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AAB20-C7A1-4DBA-8FF6-2A064756FCA6}" type="datetimeFigureOut">
              <a:rPr lang="en-US"/>
              <a:pPr>
                <a:defRPr/>
              </a:pPr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F5855-9A56-4E92-B9F3-F77CE06EC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346AA-0A62-4BFC-8EAC-F1E5E25B0297}" type="datetimeFigureOut">
              <a:rPr lang="en-US"/>
              <a:pPr>
                <a:defRPr/>
              </a:pPr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57069-3BD8-4D10-9812-A965F1843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0BBE-5ECC-4830-9347-AECE7808D589}" type="datetimeFigureOut">
              <a:rPr lang="en-US"/>
              <a:pPr>
                <a:defRPr/>
              </a:pPr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8326-779A-4F57-B594-96006F952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B7C7A-5653-49CB-971F-32ADA0940454}" type="datetimeFigureOut">
              <a:rPr lang="en-US"/>
              <a:pPr>
                <a:defRPr/>
              </a:pPr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5FA5-049C-4670-8748-E2AB16A6D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82038-4159-430F-9DA2-802AE1D3EC95}" type="datetimeFigureOut">
              <a:rPr lang="en-US"/>
              <a:pPr>
                <a:defRPr/>
              </a:pPr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E9AE5-BCEA-42E8-925B-B0A66AD94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7C54E-DBAD-4FB8-8397-FA35CA3A4DB4}" type="datetimeFigureOut">
              <a:rPr lang="en-US"/>
              <a:pPr>
                <a:defRPr/>
              </a:pPr>
              <a:t>12/13/2019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D349C-03B0-44B3-A7DA-78E25B7E9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13075-B591-479A-AC99-9C6C1DC9EF4A}" type="datetimeFigureOut">
              <a:rPr lang="en-US"/>
              <a:pPr>
                <a:defRPr/>
              </a:pPr>
              <a:t>12/13/2019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75982-CA44-4338-931D-7CA127754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5444C-0C77-4A53-A58C-68E9F1FA8904}" type="datetimeFigureOut">
              <a:rPr lang="en-US"/>
              <a:pPr>
                <a:defRPr/>
              </a:pPr>
              <a:t>12/13/2019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99D08-1B04-4FD5-B52B-00E8839C8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0A5EC-37F1-4F22-8FAA-B067DB3F0611}" type="datetimeFigureOut">
              <a:rPr lang="en-US"/>
              <a:pPr>
                <a:defRPr/>
              </a:pPr>
              <a:t>12/13/2019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DDE89-F10C-4429-9A40-9D5380A91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A7AE8-A0CF-4D08-ACC4-4C0C9907B934}" type="datetimeFigureOut">
              <a:rPr lang="en-US"/>
              <a:pPr>
                <a:defRPr/>
              </a:pPr>
              <a:t>12/13/2019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FB171-8404-4BCD-9C83-23416CDDC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BED6-438F-428C-9E16-440C6F14F837}" type="datetimeFigureOut">
              <a:rPr lang="en-US"/>
              <a:pPr>
                <a:defRPr/>
              </a:pPr>
              <a:t>12/13/2019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77C6-512C-486D-AC0E-F777160AD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A66799-D07B-434A-86B2-A7E79FB23171}" type="datetimeFigureOut">
              <a:rPr lang="en-US"/>
              <a:pPr>
                <a:defRPr/>
              </a:pPr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3DADA7-DC5D-4466-9C59-1B581FD3D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002060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ln w="177800">
            <a:solidFill>
              <a:srgbClr val="FF6600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en-US"/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33400" y="5105400"/>
            <a:ext cx="8001000" cy="1098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prstTxWarp prst="textWave1">
              <a:avLst/>
            </a:prstTxWarp>
            <a:spAutoFit/>
          </a:bodyPr>
          <a:lstStyle/>
          <a:p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40" name="Picture 6" descr="as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FFCC00"/>
          </a:solidFill>
          <a:ln w="5715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127000">
              <a:schemeClr val="accent2">
                <a:lumMod val="75000"/>
              </a:schemeClr>
            </a:glo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  <a:effectLst>
            <a:glow rad="127000">
              <a:schemeClr val="tx1"/>
            </a:glo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8458200" cy="669925"/>
          </a:xfrm>
          <a:prstGeom prst="rect">
            <a:avLst/>
          </a:prstGeom>
          <a:solidFill>
            <a:srgbClr val="FF33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Wave1">
              <a:avLst/>
            </a:prstTxWarp>
            <a:spAutoFit/>
          </a:bodyPr>
          <a:lstStyle/>
          <a:p>
            <a:pPr algn="ctr"/>
            <a:r>
              <a:rPr lang="bn-BD" sz="36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u="sng" dirty="0">
                <a:latin typeface="NikoshBAN" pitchFamily="2" charset="0"/>
                <a:cs typeface="NikoshBAN" pitchFamily="2" charset="0"/>
              </a:rPr>
              <a:t>এবারের</a:t>
            </a:r>
            <a:r>
              <a:rPr lang="bn-BD" sz="36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সংগ্রাম </a:t>
            </a:r>
            <a:r>
              <a:rPr lang="bn-BD" sz="3600" u="sng" dirty="0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bn-BD" sz="36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সংগ্রাম ’’</a:t>
            </a:r>
            <a:endParaRPr lang="en-US" sz="36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28" name="Picture 9" descr="as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657600"/>
            <a:ext cx="4191000" cy="281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0" descr="a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4191000" cy="276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1" descr="a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066800"/>
            <a:ext cx="420939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2" descr="a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066800"/>
            <a:ext cx="419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chemeClr val="bg1"/>
          </a:solidFill>
          <a:ln w="57150" cap="flat" cmpd="sng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  <a:ln w="177800">
            <a:solidFill>
              <a:srgbClr val="FF6600"/>
            </a:solidFill>
            <a:miter lim="800000"/>
            <a:headEnd/>
            <a:tailEnd/>
          </a:ln>
          <a:effectLst>
            <a:glow rad="203200">
              <a:srgbClr val="FF0000"/>
            </a:glo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533400" y="47244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8458200" cy="7078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>
                <a:ln w="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dirty="0">
                <a:ln w="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এবারের সংগ্রাম স্বাধীনতার সংগ্রাম ’’</a:t>
            </a:r>
            <a:endParaRPr lang="en-US" sz="4000" dirty="0">
              <a:ln w="0">
                <a:solidFill>
                  <a:srgbClr val="FF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653" name="Picture 11" descr="as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3787" y="3886200"/>
            <a:ext cx="43016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2" descr="as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2999"/>
            <a:ext cx="4267200" cy="265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3" descr="as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886200"/>
            <a:ext cx="41671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5" descr="as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142999"/>
            <a:ext cx="4191000" cy="265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76200" cap="flat" cmpd="sng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>
            <a:glow rad="127000">
              <a:srgbClr val="00B0F0"/>
            </a:glow>
            <a:softEdge rad="12700"/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33600" y="685800"/>
            <a:ext cx="4953000" cy="8620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b="1" spc="50" dirty="0" err="1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b="1" spc="5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spc="50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28" name="Picture 15" descr="IMG_07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81200"/>
            <a:ext cx="8534400" cy="44958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</a:effectLst>
        </p:spPr>
      </p:pic>
      <p:sp>
        <p:nvSpPr>
          <p:cNvPr id="2" name="Heart 1"/>
          <p:cNvSpPr/>
          <p:nvPr/>
        </p:nvSpPr>
        <p:spPr>
          <a:xfrm>
            <a:off x="381000" y="152400"/>
            <a:ext cx="8382000" cy="1905000"/>
          </a:xfrm>
          <a:prstGeom prst="hear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chemeClr val="accent6">
                <a:lumMod val="40000"/>
                <a:lumOff val="60000"/>
              </a:schemeClr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8458199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loud 3"/>
          <p:cNvSpPr/>
          <p:nvPr/>
        </p:nvSpPr>
        <p:spPr>
          <a:xfrm>
            <a:off x="381000" y="381000"/>
            <a:ext cx="8458200" cy="1600200"/>
          </a:xfrm>
          <a:prstGeom prst="cloud">
            <a:avLst/>
          </a:prstGeom>
          <a:noFill/>
          <a:ln w="7620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457200"/>
            <a:ext cx="4724400" cy="120032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7200" b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সরব</a:t>
            </a:r>
            <a:r>
              <a:rPr lang="en-US" sz="72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পাঠ</a:t>
            </a:r>
            <a:r>
              <a:rPr lang="en-US" sz="72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72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rgbClr val="0099CC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  <a:effectLst>
            <a:glow rad="127000">
              <a:srgbClr val="002060"/>
            </a:glo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00" name="Picture 6" descr="Pictur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438400"/>
            <a:ext cx="5105400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4876800"/>
            <a:ext cx="8458200" cy="1569660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রেইসকোর্স ময়দানের বর্তমান নাম কি ?</a:t>
            </a:r>
          </a:p>
          <a:p>
            <a:pPr marL="342900" indent="-342900">
              <a:buFontTx/>
              <a:buAutoNum type="arabicPeriod"/>
            </a:pP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যুক্তফ্রন্ট নির্বাচন হয় কত সালে ?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381000" y="381000"/>
            <a:ext cx="8458200" cy="2057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81000"/>
            <a:ext cx="8458200" cy="193824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00" b="1" dirty="0" smtClean="0">
                <a:ln w="28575">
                  <a:solidFill>
                    <a:schemeClr val="tx1"/>
                  </a:solidFill>
                </a:ln>
                <a:blipFill>
                  <a:blip r:embed="rId5"/>
                  <a:tile tx="0" ty="0" sx="100000" sy="100000" flip="none" algn="tl"/>
                </a:blipFill>
              </a:rPr>
              <a:t>একক কাজ </a:t>
            </a:r>
            <a:endParaRPr lang="en-US" sz="300" b="1" dirty="0">
              <a:ln w="28575">
                <a:solidFill>
                  <a:schemeClr val="tx1"/>
                </a:solidFill>
              </a:ln>
              <a:blipFill>
                <a:blip r:embed="rId5"/>
                <a:tile tx="0" ty="0" sx="100000" sy="100000" flip="none" algn="tl"/>
              </a:blip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24" name="Picture 6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133600"/>
            <a:ext cx="5791200" cy="390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04800" y="5029200"/>
            <a:ext cx="8610600" cy="1569660"/>
          </a:xfrm>
          <a:prstGeom prst="rect">
            <a:avLst/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800" b="1" dirty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“ ৭ই মার্চের বঙ্গবন্ধুর ভাষণকে ঐতিহাসিক</a:t>
            </a:r>
          </a:p>
          <a:p>
            <a:r>
              <a:rPr lang="bn-BD" sz="4800" b="1" dirty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ভাষন বলা হয় কেন – ব্যাখ্যা কর ।</a:t>
            </a:r>
            <a:endParaRPr lang="en-US" sz="4800" b="1" dirty="0">
              <a:ln w="28575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304800" y="381000"/>
            <a:ext cx="8686800" cy="1524000"/>
          </a:xfrm>
          <a:prstGeom prst="downArrowCallou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30480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</a:t>
            </a:r>
            <a:r>
              <a:rPr lang="en-US" sz="88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দলীয়</a:t>
            </a:r>
            <a:r>
              <a:rPr lang="en-US" sz="8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bn-IN" sz="8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</a:t>
            </a:r>
            <a:r>
              <a:rPr lang="en-US" sz="88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কাজ</a:t>
            </a:r>
            <a:r>
              <a:rPr lang="en-US" sz="8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endParaRPr lang="en-US" sz="8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886200" y="381000"/>
            <a:ext cx="1447800" cy="1732808"/>
          </a:xfrm>
          <a:prstGeom prst="downArrow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76200" cap="flat" cmpd="sng" algn="ctr">
            <a:solidFill>
              <a:srgbClr val="FF3399"/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  <a:effectLst>
            <a:glow rad="127000">
              <a:srgbClr val="FFC000"/>
            </a:glo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81000" y="3810000"/>
            <a:ext cx="8382000" cy="2554545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রাজপথ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রঞ্জিত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”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40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?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4000" b="1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-ই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40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আহবান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”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4800"/>
            <a:ext cx="5105400" cy="3429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209800"/>
            <a:ext cx="4572000" cy="3077501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381000" y="5334000"/>
            <a:ext cx="8458200" cy="107721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“এবারের সংগ্রাম স্বাধীনতার সংগ্রাম ’’ – বঙ্গবন্ধুর এ ঘোষনা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কিসের ঈঙ্গিত বহন করে বিশ্লেষন কর।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Ribbon 1"/>
          <p:cNvSpPr/>
          <p:nvPr/>
        </p:nvSpPr>
        <p:spPr>
          <a:xfrm>
            <a:off x="304800" y="381000"/>
            <a:ext cx="8534400" cy="1828800"/>
          </a:xfrm>
          <a:prstGeom prst="ribb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7000" y="762000"/>
            <a:ext cx="3886200" cy="1323439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bn-IN" sz="8000" b="1" u="sng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বাড়ীর কাজ </a:t>
            </a:r>
            <a:endParaRPr lang="en-US" sz="8000" b="1" u="sng" dirty="0">
              <a:ln w="28575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0650" cy="25606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88900" dist="76200" dir="7200000" sx="92000" sy="92000" algn="ctr" rotWithShape="0">
              <a:srgbClr val="000000">
                <a:alpha val="99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6868" name="Picture 6" descr="imagesnc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828800"/>
            <a:ext cx="80010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lgDashDotDot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  <a:effectLst>
            <a:glow rad="127000">
              <a:srgbClr val="FFC000"/>
            </a:glo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5943600" cy="28956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Wave1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bn-BD" sz="6000" b="1" dirty="0" smtClean="0">
                <a:ln w="12700">
                  <a:solidFill>
                    <a:schemeClr val="tx1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BD" sz="7200" b="1" dirty="0" smtClean="0">
                <a:ln w="12700">
                  <a:solidFill>
                    <a:schemeClr val="tx1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 smtClean="0">
              <a:ln w="12700">
                <a:solidFill>
                  <a:schemeClr val="tx1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3352800"/>
            <a:ext cx="8458200" cy="31085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IN" sz="4400" dirty="0">
                <a:latin typeface="Calibri" pitchFamily="34" charset="0"/>
                <a:cs typeface="Vrinda" pitchFamily="2" charset="0"/>
              </a:rPr>
              <a:t>        </a:t>
            </a:r>
            <a:r>
              <a:rPr lang="as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ইউনুছ আলী,</a:t>
            </a:r>
          </a:p>
          <a:p>
            <a:pPr algn="ctr"/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bn-IN" sz="4000" b="1" smtClean="0">
                <a:latin typeface="NikoshBAN" pitchFamily="2" charset="0"/>
                <a:cs typeface="NikoshBAN" pitchFamily="2" charset="0"/>
              </a:rPr>
              <a:t> </a:t>
            </a:r>
            <a:endParaRPr lang="as-IN" sz="5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      চারান উচ্চ বিদ্যালয়,কালিহাতী,টাংগাইল ।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   মোবাইল- ০১৭৬৭৪৭৬৪৩৬ 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1001"/>
            <a:ext cx="2381402" cy="307075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FFC000"/>
          </a:solidFill>
          <a:ln w="38100" cap="flat" cmpd="sng" algn="ctr">
            <a:solidFill>
              <a:srgbClr val="002060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 useBgFill="1">
        <p:nvSpPr>
          <p:cNvPr id="16386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ln w="177800" cmpd="tri">
            <a:solidFill>
              <a:srgbClr val="FF0000"/>
            </a:solidFill>
            <a:prstDash val="lgDashDot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533400" y="381000"/>
            <a:ext cx="8153400" cy="1524000"/>
          </a:xfrm>
          <a:prstGeom prst="flowChartMagneticTap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Wave1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u="sng" dirty="0" err="1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u="sng" dirty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u="sng" dirty="0">
              <a:ln w="13462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388" name="Rounded Rectangle 3"/>
          <p:cNvSpPr>
            <a:spLocks noChangeArrowheads="1"/>
          </p:cNvSpPr>
          <p:nvPr/>
        </p:nvSpPr>
        <p:spPr bwMode="auto">
          <a:xfrm>
            <a:off x="381000" y="2057400"/>
            <a:ext cx="8458200" cy="4419600"/>
          </a:xfrm>
          <a:prstGeom prst="roundRect">
            <a:avLst>
              <a:gd name="adj" fmla="val 16667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6600" b="1" dirty="0" smtClean="0">
                <a:latin typeface="NikoshBAN" pitchFamily="2" charset="0"/>
              </a:rPr>
              <a:t> </a:t>
            </a:r>
            <a:r>
              <a:rPr lang="bn-BD" sz="6600" b="1" dirty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6600" b="1" dirty="0">
                <a:latin typeface="NikoshBAN" pitchFamily="2" charset="0"/>
              </a:rPr>
              <a:t> </a:t>
            </a:r>
            <a:r>
              <a:rPr lang="bn-BD" sz="6600" b="1" dirty="0">
                <a:latin typeface="NikoshBAN" pitchFamily="2" charset="0"/>
                <a:cs typeface="NikoshBAN" pitchFamily="2" charset="0"/>
              </a:rPr>
              <a:t>১ম</a:t>
            </a:r>
            <a:r>
              <a:rPr lang="bn-BD" sz="6600" b="1" dirty="0">
                <a:latin typeface="NikoshBAN" pitchFamily="2" charset="0"/>
              </a:rPr>
              <a:t> </a:t>
            </a:r>
            <a:r>
              <a:rPr lang="bn-BD" sz="6600" b="1" dirty="0">
                <a:latin typeface="NikoshBAN" pitchFamily="2" charset="0"/>
                <a:cs typeface="NikoshBAN" pitchFamily="2" charset="0"/>
              </a:rPr>
              <a:t>পত্র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bn-BD" sz="5400" b="1" dirty="0">
                <a:latin typeface="NikoshBAN" pitchFamily="2" charset="0"/>
              </a:rPr>
              <a:t>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৮ম</a:t>
            </a:r>
            <a:endParaRPr lang="bn-BD" sz="5400" b="1" dirty="0">
              <a:latin typeface="NikoshBAN" pitchFamily="2" charset="0"/>
            </a:endParaRPr>
          </a:p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পাঠঃ এবারের সংগ্রাম স্বাধীনতার সংগ্রাম</a:t>
            </a:r>
          </a:p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5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ম  ( গদ্যাংশ )</a:t>
            </a:r>
            <a:endParaRPr lang="bn-BD" sz="4800" b="1" dirty="0">
              <a:latin typeface="NikoshBAN" pitchFamily="2" charset="0"/>
            </a:endParaRPr>
          </a:p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4800" b="1" dirty="0">
                <a:latin typeface="NikoshBAN" pitchFamily="2" charset="0"/>
              </a:rPr>
              <a:t>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৫০মিনিট</a:t>
            </a:r>
          </a:p>
          <a:p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3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chemeClr val="tx1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2" name="Picture 9" descr="as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431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2" descr="images56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962399"/>
            <a:ext cx="4343400" cy="252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3" descr="as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295400"/>
            <a:ext cx="4038600" cy="258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4" descr="as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962400"/>
            <a:ext cx="4038600" cy="2587690"/>
          </a:xfrm>
          <a:prstGeom prst="rect">
            <a:avLst/>
          </a:prstGeom>
          <a:noFill/>
          <a:ln w="9525" cap="rnd">
            <a:solidFill>
              <a:srgbClr val="FF0066"/>
            </a:solidFill>
            <a:prstDash val="sysDot"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8458200" cy="923330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ক্ষ্য করো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 cmpd="tri">
            <a:gradFill flip="none" rotWithShape="1">
              <a:gsLst>
                <a:gs pos="45640">
                  <a:srgbClr val="BAB25D"/>
                </a:gs>
                <a:gs pos="45281">
                  <a:srgbClr val="BBB15D"/>
                </a:gs>
                <a:gs pos="44562">
                  <a:srgbClr val="BCAF5E"/>
                </a:gs>
                <a:gs pos="43125">
                  <a:srgbClr val="BEAB60"/>
                </a:gs>
                <a:gs pos="40250">
                  <a:srgbClr val="C2A364"/>
                </a:gs>
                <a:gs pos="95000">
                  <a:srgbClr val="CB936C"/>
                </a:gs>
                <a:gs pos="0">
                  <a:srgbClr val="DC737B"/>
                </a:gs>
                <a:gs pos="0">
                  <a:srgbClr val="FF3399"/>
                </a:gs>
                <a:gs pos="46000">
                  <a:schemeClr val="accent3">
                    <a:lumMod val="95000"/>
                    <a:lumOff val="5000"/>
                  </a:schemeClr>
                </a:gs>
                <a:gs pos="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457200"/>
            <a:ext cx="8610600" cy="2017574"/>
          </a:xfrm>
          <a:prstGeom prst="wav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WatercolorSponge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b="1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600" b="1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381000" y="2895600"/>
            <a:ext cx="8534400" cy="3600986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WatercolorSponge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mpd="thinThick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lgDashDot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ln w="19050">
                  <a:solidFill>
                    <a:schemeClr val="tx1"/>
                  </a:solidFill>
                </a:ln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“এবারের সংগ্রাম স্বাধীনতার সংগ্রাম”</a:t>
            </a:r>
            <a:endParaRPr lang="en-US" sz="9600" b="1" dirty="0">
              <a:ln w="19050">
                <a:solidFill>
                  <a:schemeClr val="tx1"/>
                </a:solidFill>
              </a:ln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                       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WatercolorSponge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gradFill flip="none" rotWithShape="1">
              <a:gsLst>
                <a:gs pos="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7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457200"/>
            <a:ext cx="8153400" cy="144655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CanUp">
              <a:avLst/>
            </a:prstTxWarp>
            <a:spAutoFit/>
          </a:bodyPr>
          <a:lstStyle/>
          <a:p>
            <a:pPr algn="ctr">
              <a:defRPr/>
            </a:pPr>
            <a:r>
              <a:rPr lang="bn-BD" sz="8800" b="1" u="sng" dirty="0">
                <a:ln w="38100">
                  <a:solidFill>
                    <a:srgbClr val="61337D"/>
                  </a:solidFill>
                  <a:prstDash val="solid"/>
                </a:ln>
                <a:noFill/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8800" b="1" u="sng" dirty="0">
              <a:ln w="38100">
                <a:solidFill>
                  <a:srgbClr val="61337D"/>
                </a:solidFill>
                <a:prstDash val="solid"/>
              </a:ln>
              <a:noFill/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2362200"/>
            <a:ext cx="8305800" cy="4093428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7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25400" dir="5400000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4400" b="1" dirty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-----</a:t>
            </a:r>
          </a:p>
          <a:p>
            <a:pPr>
              <a:defRPr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মুজিবর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প্রেমের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চেতনায়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ই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ভাষণের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08 h 6899275"/>
              <a:gd name="T4" fmla="*/ 4620419 w 9240838"/>
              <a:gd name="T5" fmla="*/ 6899275 h 6899275"/>
              <a:gd name="T6" fmla="*/ 9240838 w 9240838"/>
              <a:gd name="T7" fmla="*/ 344970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127000">
              <a:schemeClr val="tx1"/>
            </a:glo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  <a:effectLst>
            <a:glow rad="127000">
              <a:srgbClr val="FFFF00"/>
            </a:glo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199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1600200"/>
            <a:ext cx="24384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00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noFill/>
          <a:ln w="76200" cap="flat" cmpd="sng" algn="ctr">
            <a:solidFill>
              <a:srgbClr val="FF0066"/>
            </a:solidFill>
            <a:prstDash val="lgDashDotDot"/>
            <a:round/>
            <a:headEnd/>
            <a:tailEnd/>
          </a:ln>
          <a:effectLst>
            <a:glow rad="127000">
              <a:srgbClr val="FF0000"/>
            </a:glo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1520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81000" y="457200"/>
            <a:ext cx="8382000" cy="70788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চলো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মরা একটি ভিডিও দেখি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1518" name="Object 1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757853"/>
              </p:ext>
            </p:extLst>
          </p:nvPr>
        </p:nvGraphicFramePr>
        <p:xfrm>
          <a:off x="2514600" y="1447800"/>
          <a:ext cx="37528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3" name="Packager Shell Object" showAsIcon="1" r:id="rId3" imgW="3753000" imgH="607680" progId="Package">
                  <p:embed/>
                </p:oleObj>
              </mc:Choice>
              <mc:Fallback>
                <p:oleObj name="Packager Shell Object" showAsIcon="1" r:id="rId3" imgW="3753000" imgH="607680" progId="Package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447800"/>
                        <a:ext cx="3752850" cy="608013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2667000"/>
            <a:ext cx="8458200" cy="3785652"/>
          </a:xfrm>
          <a:prstGeom prst="rect">
            <a:avLst/>
          </a:prstGeom>
          <a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I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রক্ত </a:t>
            </a:r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যখন দিয়েছি,আরও রক্ত দিব</a:t>
            </a:r>
            <a:r>
              <a:rPr lang="bn-BD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এদেশের মানুষকে মুক্ত করে ছাড়ব ইনশাল্লাহ।</a:t>
            </a:r>
            <a:r>
              <a:rPr lang="bn-BD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এবারের সংগ্রাম স্বাধীনতার </a:t>
            </a:r>
            <a:r>
              <a:rPr lang="bn-I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সংগ্রাম-স্বাধীনতা </a:t>
            </a:r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সম্পর্কিত বঙ্গবন্ধুর এই উক্তির তাৎপর্য মূল্যায়ন করতে </a:t>
            </a:r>
            <a:r>
              <a:rPr lang="bn-I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হবে। </a:t>
            </a: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52 h 6899275"/>
              <a:gd name="T4" fmla="*/ 4620419 w 9240838"/>
              <a:gd name="T5" fmla="*/ 6899275 h 6899275"/>
              <a:gd name="T6" fmla="*/ 9240838 w 9240838"/>
              <a:gd name="T7" fmla="*/ 3449752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solidFill>
            <a:srgbClr val="00B050"/>
          </a:solidFill>
          <a:ln w="177800">
            <a:solidFill>
              <a:srgbClr val="FF6600"/>
            </a:solidFill>
            <a:miter lim="800000"/>
            <a:headEnd/>
            <a:tailEnd/>
          </a:ln>
          <a:effectLst>
            <a:glow rad="279400">
              <a:srgbClr val="5ED074">
                <a:alpha val="96000"/>
              </a:srgbClr>
            </a:glo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3757259" cy="2195513"/>
          </a:xfrm>
          <a:prstGeom prst="rect">
            <a:avLst/>
          </a:prstGeom>
          <a:ln w="381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219200"/>
            <a:ext cx="4474221" cy="47244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862" y="3581400"/>
            <a:ext cx="3746938" cy="23622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6096000"/>
            <a:ext cx="8458200" cy="40011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prstTxWarp prst="textPlain">
              <a:avLst/>
            </a:prstTxWarp>
            <a:spAutoFit/>
          </a:bodyPr>
          <a:lstStyle/>
          <a:p>
            <a:pPr algn="ctr"/>
            <a:r>
              <a:rPr lang="bn-BD" sz="2000" dirty="0">
                <a:solidFill>
                  <a:schemeClr val="bg1"/>
                </a:solidFill>
                <a:cs typeface="Vrinda" pitchFamily="2" charset="0"/>
              </a:rPr>
              <a:t>"</a:t>
            </a:r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এবারের সংগ্রাম আমাদের মুক্তির সংগ্রাম, এবারের সংগ্রাম স্বাধীনতার সংগ্রাম ।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8406740" cy="707886"/>
          </a:xfrm>
          <a:prstGeom prst="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Wave1">
              <a:avLst/>
            </a:prstTxWarp>
            <a:spAutoFit/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এবারের সংগ্রাম স্বাধীনতার সংগ্রাম ’’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246</Words>
  <Application>Microsoft Office PowerPoint</Application>
  <PresentationFormat>On-screen Show (4:3)</PresentationFormat>
  <Paragraphs>43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Vrinda</vt:lpstr>
      <vt:lpstr>Office Theme</vt:lpstr>
      <vt:lpstr>Packager Shell Object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Charan High School</cp:lastModifiedBy>
  <cp:revision>249</cp:revision>
  <dcterms:created xsi:type="dcterms:W3CDTF">2015-03-29T01:14:49Z</dcterms:created>
  <dcterms:modified xsi:type="dcterms:W3CDTF">2019-12-13T05:56:34Z</dcterms:modified>
</cp:coreProperties>
</file>