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8" r:id="rId2"/>
    <p:sldId id="262" r:id="rId3"/>
    <p:sldId id="258" r:id="rId4"/>
    <p:sldId id="257" r:id="rId5"/>
    <p:sldId id="256" r:id="rId6"/>
    <p:sldId id="259" r:id="rId7"/>
    <p:sldId id="260" r:id="rId8"/>
    <p:sldId id="263" r:id="rId9"/>
    <p:sldId id="261" r:id="rId10"/>
    <p:sldId id="264" r:id="rId11"/>
    <p:sldId id="265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7749"/>
    <a:srgbClr val="FFFFFF"/>
    <a:srgbClr val="575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0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7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2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8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8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90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2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8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49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9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74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17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30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6ABC92-2DE8-46BB-A0B3-9B7C55193736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A7AAB9-D925-439E-ACD8-73D792134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5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43" y="1103084"/>
            <a:ext cx="5055657" cy="429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1F4C0-EF38-432A-B9D6-25F214BA0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4" y="1311197"/>
            <a:ext cx="5735684" cy="42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4" y="824660"/>
            <a:ext cx="4441371" cy="2020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197" y="116114"/>
            <a:ext cx="3135087" cy="5232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n w="19050">
                  <a:solidFill>
                    <a:schemeClr val="tx1"/>
                  </a:solidFill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সংকেতের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9050">
                  <a:solidFill>
                    <a:schemeClr val="tx1"/>
                  </a:solidFill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n w="19050">
                  <a:solidFill>
                    <a:schemeClr val="tx1"/>
                  </a:solidFill>
                </a:ln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643086"/>
            <a:ext cx="115678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পৃথকভাবে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 ও ১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সাহাজ্য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প্রেরিত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সতন্ত্রভাবে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1571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3" y="1023700"/>
            <a:ext cx="4441371" cy="202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62402" y="116112"/>
            <a:ext cx="4078512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144" y="3305096"/>
            <a:ext cx="110018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বিবর্ধিত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সবল্পসংখ্যক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ব্যয়বহুল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।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ক্রস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কানেকশন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22195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D7B3D1-DAB4-4313-8DBD-555431D31895}"/>
              </a:ext>
            </a:extLst>
          </p:cNvPr>
          <p:cNvSpPr txBox="1"/>
          <p:nvPr/>
        </p:nvSpPr>
        <p:spPr>
          <a:xfrm>
            <a:off x="1041009" y="914400"/>
            <a:ext cx="8764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থ্যের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সংকেতের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থক্য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03C64-DA64-40CC-A138-7DE0B009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1941341"/>
            <a:ext cx="8342141" cy="35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9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0" y="130629"/>
            <a:ext cx="2148115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257" y="2815771"/>
            <a:ext cx="10914743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8903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4348EC-E60C-43DC-A65A-D6DB27A81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654149"/>
            <a:ext cx="9762977" cy="51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9656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2286" y="188686"/>
            <a:ext cx="1785257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" y="2194907"/>
            <a:ext cx="613954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জিয়াউর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	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সিনিয়র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কালাপাহাড়িয়া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ইউনিয়ন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আড়াইহাজার,নারায়ণগঞ্জ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বিজ্ঞান </a:t>
            </a:r>
          </a:p>
          <a:p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শ্রেণিঃ দশম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ত্রয়োদশ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মোবাইলঃ০১৮১৩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০৩৭৪১১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ই-মেইলঃziaur192@gmail.com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71" y="1865483"/>
            <a:ext cx="3991430" cy="39240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993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4" y="1938919"/>
            <a:ext cx="3636963" cy="3636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66" y="2157411"/>
            <a:ext cx="3328989" cy="3328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69" y="2028403"/>
            <a:ext cx="3381829" cy="3457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0858" y="310455"/>
            <a:ext cx="510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7884" y="551543"/>
            <a:ext cx="3178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68" y="1473198"/>
            <a:ext cx="5506309" cy="4161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0" y="1473198"/>
            <a:ext cx="4460241" cy="4361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6971" y="493486"/>
            <a:ext cx="296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8522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0971" y="1045029"/>
            <a:ext cx="4122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8628" y="2461846"/>
            <a:ext cx="8212629" cy="2618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সংকেতের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496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429" y="537030"/>
            <a:ext cx="10566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যেটি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2943" y="1720389"/>
            <a:ext cx="4615543" cy="1015663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4742543" y="2736052"/>
            <a:ext cx="1698172" cy="16472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6440715" y="2736052"/>
            <a:ext cx="1538514" cy="16472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94742" y="4383315"/>
            <a:ext cx="2481943" cy="64633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5429" y="4383314"/>
            <a:ext cx="2721428" cy="64633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53143" y="391885"/>
            <a:ext cx="4107543" cy="1611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9086" y="1560285"/>
            <a:ext cx="6560457" cy="132343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নিরবচ্ছিন্নভাবে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ভোল্টেজ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কারেন্ট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360057"/>
            <a:ext cx="4659086" cy="321945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6633029" y="3982495"/>
            <a:ext cx="4702628" cy="1924819"/>
          </a:xfrm>
          <a:custGeom>
            <a:avLst/>
            <a:gdLst>
              <a:gd name="connsiteX0" fmla="*/ 0 w 4702628"/>
              <a:gd name="connsiteY0" fmla="*/ 1924819 h 1924819"/>
              <a:gd name="connsiteX1" fmla="*/ 145142 w 4702628"/>
              <a:gd name="connsiteY1" fmla="*/ 415334 h 1924819"/>
              <a:gd name="connsiteX2" fmla="*/ 609600 w 4702628"/>
              <a:gd name="connsiteY2" fmla="*/ 1808705 h 1924819"/>
              <a:gd name="connsiteX3" fmla="*/ 783771 w 4702628"/>
              <a:gd name="connsiteY3" fmla="*/ 342762 h 1924819"/>
              <a:gd name="connsiteX4" fmla="*/ 1204685 w 4702628"/>
              <a:gd name="connsiteY4" fmla="*/ 1750648 h 1924819"/>
              <a:gd name="connsiteX5" fmla="*/ 1422400 w 4702628"/>
              <a:gd name="connsiteY5" fmla="*/ 952362 h 1924819"/>
              <a:gd name="connsiteX6" fmla="*/ 1886857 w 4702628"/>
              <a:gd name="connsiteY6" fmla="*/ 1620019 h 1924819"/>
              <a:gd name="connsiteX7" fmla="*/ 2002971 w 4702628"/>
              <a:gd name="connsiteY7" fmla="*/ 647562 h 1924819"/>
              <a:gd name="connsiteX8" fmla="*/ 2336800 w 4702628"/>
              <a:gd name="connsiteY8" fmla="*/ 1416819 h 1924819"/>
              <a:gd name="connsiteX9" fmla="*/ 2496457 w 4702628"/>
              <a:gd name="connsiteY9" fmla="*/ 589505 h 1924819"/>
              <a:gd name="connsiteX10" fmla="*/ 2830285 w 4702628"/>
              <a:gd name="connsiteY10" fmla="*/ 1416819 h 1924819"/>
              <a:gd name="connsiteX11" fmla="*/ 3004457 w 4702628"/>
              <a:gd name="connsiteY11" fmla="*/ 81505 h 1924819"/>
              <a:gd name="connsiteX12" fmla="*/ 3454400 w 4702628"/>
              <a:gd name="connsiteY12" fmla="*/ 1199105 h 1924819"/>
              <a:gd name="connsiteX13" fmla="*/ 3744685 w 4702628"/>
              <a:gd name="connsiteY13" fmla="*/ 937848 h 1924819"/>
              <a:gd name="connsiteX14" fmla="*/ 3759200 w 4702628"/>
              <a:gd name="connsiteY14" fmla="*/ 8934 h 1924819"/>
              <a:gd name="connsiteX15" fmla="*/ 4412342 w 4702628"/>
              <a:gd name="connsiteY15" fmla="*/ 1561962 h 1924819"/>
              <a:gd name="connsiteX16" fmla="*/ 4702628 w 4702628"/>
              <a:gd name="connsiteY16" fmla="*/ 444362 h 192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02628" h="1924819">
                <a:moveTo>
                  <a:pt x="0" y="1924819"/>
                </a:moveTo>
                <a:cubicBezTo>
                  <a:pt x="21771" y="1179752"/>
                  <a:pt x="43542" y="434686"/>
                  <a:pt x="145142" y="415334"/>
                </a:cubicBezTo>
                <a:cubicBezTo>
                  <a:pt x="246742" y="395982"/>
                  <a:pt x="503162" y="1820800"/>
                  <a:pt x="609600" y="1808705"/>
                </a:cubicBezTo>
                <a:cubicBezTo>
                  <a:pt x="716038" y="1796610"/>
                  <a:pt x="684590" y="352438"/>
                  <a:pt x="783771" y="342762"/>
                </a:cubicBezTo>
                <a:cubicBezTo>
                  <a:pt x="882952" y="333086"/>
                  <a:pt x="1098247" y="1649048"/>
                  <a:pt x="1204685" y="1750648"/>
                </a:cubicBezTo>
                <a:cubicBezTo>
                  <a:pt x="1311123" y="1852248"/>
                  <a:pt x="1308705" y="974133"/>
                  <a:pt x="1422400" y="952362"/>
                </a:cubicBezTo>
                <a:cubicBezTo>
                  <a:pt x="1536095" y="930591"/>
                  <a:pt x="1790095" y="1670819"/>
                  <a:pt x="1886857" y="1620019"/>
                </a:cubicBezTo>
                <a:cubicBezTo>
                  <a:pt x="1983619" y="1569219"/>
                  <a:pt x="1927980" y="681429"/>
                  <a:pt x="2002971" y="647562"/>
                </a:cubicBezTo>
                <a:cubicBezTo>
                  <a:pt x="2077962" y="613695"/>
                  <a:pt x="2254552" y="1426495"/>
                  <a:pt x="2336800" y="1416819"/>
                </a:cubicBezTo>
                <a:cubicBezTo>
                  <a:pt x="2419048" y="1407143"/>
                  <a:pt x="2414210" y="589505"/>
                  <a:pt x="2496457" y="589505"/>
                </a:cubicBezTo>
                <a:cubicBezTo>
                  <a:pt x="2578704" y="589505"/>
                  <a:pt x="2745618" y="1501486"/>
                  <a:pt x="2830285" y="1416819"/>
                </a:cubicBezTo>
                <a:cubicBezTo>
                  <a:pt x="2914952" y="1332152"/>
                  <a:pt x="2900438" y="117791"/>
                  <a:pt x="3004457" y="81505"/>
                </a:cubicBezTo>
                <a:cubicBezTo>
                  <a:pt x="3108476" y="45219"/>
                  <a:pt x="3331029" y="1056381"/>
                  <a:pt x="3454400" y="1199105"/>
                </a:cubicBezTo>
                <a:cubicBezTo>
                  <a:pt x="3577771" y="1341829"/>
                  <a:pt x="3693885" y="1136210"/>
                  <a:pt x="3744685" y="937848"/>
                </a:cubicBezTo>
                <a:cubicBezTo>
                  <a:pt x="3795485" y="739486"/>
                  <a:pt x="3647924" y="-95085"/>
                  <a:pt x="3759200" y="8934"/>
                </a:cubicBezTo>
                <a:cubicBezTo>
                  <a:pt x="3870476" y="112953"/>
                  <a:pt x="4255104" y="1489391"/>
                  <a:pt x="4412342" y="1561962"/>
                </a:cubicBezTo>
                <a:cubicBezTo>
                  <a:pt x="4569580" y="1634533"/>
                  <a:pt x="4659085" y="669333"/>
                  <a:pt x="4702628" y="444362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120572" y="789347"/>
            <a:ext cx="4702628" cy="1924819"/>
          </a:xfrm>
          <a:custGeom>
            <a:avLst/>
            <a:gdLst>
              <a:gd name="connsiteX0" fmla="*/ 0 w 4702628"/>
              <a:gd name="connsiteY0" fmla="*/ 1924819 h 1924819"/>
              <a:gd name="connsiteX1" fmla="*/ 145142 w 4702628"/>
              <a:gd name="connsiteY1" fmla="*/ 415334 h 1924819"/>
              <a:gd name="connsiteX2" fmla="*/ 609600 w 4702628"/>
              <a:gd name="connsiteY2" fmla="*/ 1808705 h 1924819"/>
              <a:gd name="connsiteX3" fmla="*/ 783771 w 4702628"/>
              <a:gd name="connsiteY3" fmla="*/ 342762 h 1924819"/>
              <a:gd name="connsiteX4" fmla="*/ 1204685 w 4702628"/>
              <a:gd name="connsiteY4" fmla="*/ 1750648 h 1924819"/>
              <a:gd name="connsiteX5" fmla="*/ 1422400 w 4702628"/>
              <a:gd name="connsiteY5" fmla="*/ 952362 h 1924819"/>
              <a:gd name="connsiteX6" fmla="*/ 1886857 w 4702628"/>
              <a:gd name="connsiteY6" fmla="*/ 1620019 h 1924819"/>
              <a:gd name="connsiteX7" fmla="*/ 2002971 w 4702628"/>
              <a:gd name="connsiteY7" fmla="*/ 647562 h 1924819"/>
              <a:gd name="connsiteX8" fmla="*/ 2336800 w 4702628"/>
              <a:gd name="connsiteY8" fmla="*/ 1416819 h 1924819"/>
              <a:gd name="connsiteX9" fmla="*/ 2496457 w 4702628"/>
              <a:gd name="connsiteY9" fmla="*/ 589505 h 1924819"/>
              <a:gd name="connsiteX10" fmla="*/ 2830285 w 4702628"/>
              <a:gd name="connsiteY10" fmla="*/ 1416819 h 1924819"/>
              <a:gd name="connsiteX11" fmla="*/ 3004457 w 4702628"/>
              <a:gd name="connsiteY11" fmla="*/ 81505 h 1924819"/>
              <a:gd name="connsiteX12" fmla="*/ 3454400 w 4702628"/>
              <a:gd name="connsiteY12" fmla="*/ 1199105 h 1924819"/>
              <a:gd name="connsiteX13" fmla="*/ 3744685 w 4702628"/>
              <a:gd name="connsiteY13" fmla="*/ 937848 h 1924819"/>
              <a:gd name="connsiteX14" fmla="*/ 3759200 w 4702628"/>
              <a:gd name="connsiteY14" fmla="*/ 8934 h 1924819"/>
              <a:gd name="connsiteX15" fmla="*/ 4412342 w 4702628"/>
              <a:gd name="connsiteY15" fmla="*/ 1561962 h 1924819"/>
              <a:gd name="connsiteX16" fmla="*/ 4702628 w 4702628"/>
              <a:gd name="connsiteY16" fmla="*/ 444362 h 192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02628" h="1924819">
                <a:moveTo>
                  <a:pt x="0" y="1924819"/>
                </a:moveTo>
                <a:cubicBezTo>
                  <a:pt x="21771" y="1179752"/>
                  <a:pt x="43542" y="434686"/>
                  <a:pt x="145142" y="415334"/>
                </a:cubicBezTo>
                <a:cubicBezTo>
                  <a:pt x="246742" y="395982"/>
                  <a:pt x="503162" y="1820800"/>
                  <a:pt x="609600" y="1808705"/>
                </a:cubicBezTo>
                <a:cubicBezTo>
                  <a:pt x="716038" y="1796610"/>
                  <a:pt x="684590" y="352438"/>
                  <a:pt x="783771" y="342762"/>
                </a:cubicBezTo>
                <a:cubicBezTo>
                  <a:pt x="882952" y="333086"/>
                  <a:pt x="1098247" y="1649048"/>
                  <a:pt x="1204685" y="1750648"/>
                </a:cubicBezTo>
                <a:cubicBezTo>
                  <a:pt x="1311123" y="1852248"/>
                  <a:pt x="1308705" y="974133"/>
                  <a:pt x="1422400" y="952362"/>
                </a:cubicBezTo>
                <a:cubicBezTo>
                  <a:pt x="1536095" y="930591"/>
                  <a:pt x="1790095" y="1670819"/>
                  <a:pt x="1886857" y="1620019"/>
                </a:cubicBezTo>
                <a:cubicBezTo>
                  <a:pt x="1983619" y="1569219"/>
                  <a:pt x="1927980" y="681429"/>
                  <a:pt x="2002971" y="647562"/>
                </a:cubicBezTo>
                <a:cubicBezTo>
                  <a:pt x="2077962" y="613695"/>
                  <a:pt x="2254552" y="1426495"/>
                  <a:pt x="2336800" y="1416819"/>
                </a:cubicBezTo>
                <a:cubicBezTo>
                  <a:pt x="2419048" y="1407143"/>
                  <a:pt x="2414210" y="589505"/>
                  <a:pt x="2496457" y="589505"/>
                </a:cubicBezTo>
                <a:cubicBezTo>
                  <a:pt x="2578704" y="589505"/>
                  <a:pt x="2745618" y="1501486"/>
                  <a:pt x="2830285" y="1416819"/>
                </a:cubicBezTo>
                <a:cubicBezTo>
                  <a:pt x="2914952" y="1332152"/>
                  <a:pt x="2900438" y="117791"/>
                  <a:pt x="3004457" y="81505"/>
                </a:cubicBezTo>
                <a:cubicBezTo>
                  <a:pt x="3108476" y="45219"/>
                  <a:pt x="3331029" y="1056381"/>
                  <a:pt x="3454400" y="1199105"/>
                </a:cubicBezTo>
                <a:cubicBezTo>
                  <a:pt x="3577771" y="1341829"/>
                  <a:pt x="3693885" y="1136210"/>
                  <a:pt x="3744685" y="937848"/>
                </a:cubicBezTo>
                <a:cubicBezTo>
                  <a:pt x="3795485" y="739486"/>
                  <a:pt x="3647924" y="-95085"/>
                  <a:pt x="3759200" y="8934"/>
                </a:cubicBezTo>
                <a:cubicBezTo>
                  <a:pt x="3870476" y="112953"/>
                  <a:pt x="4255104" y="1489391"/>
                  <a:pt x="4412342" y="1561962"/>
                </a:cubicBezTo>
                <a:cubicBezTo>
                  <a:pt x="4569580" y="1634533"/>
                  <a:pt x="4659085" y="669333"/>
                  <a:pt x="4702628" y="444362"/>
                </a:cubicBez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36573" y="101600"/>
            <a:ext cx="3439886" cy="584775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সংকেতের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971" y="2817138"/>
            <a:ext cx="11190514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একধরনের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নিরবিচ্ছিন্নভাবে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লাগানোর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সংকেতকে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5757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সিগন্যালকে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ইলেক্ট্রনিক্স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ইলেক্ট্রনিক্স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21490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20914" y="203199"/>
            <a:ext cx="5123543" cy="19449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3200" y="1524000"/>
            <a:ext cx="5936343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7" y="2784089"/>
            <a:ext cx="4441371" cy="3115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25" y="3037387"/>
            <a:ext cx="6095066" cy="26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269</TotalTime>
  <Words>321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Garamond</vt:lpstr>
      <vt:lpstr>Nikosh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Core Computer</cp:lastModifiedBy>
  <cp:revision>49</cp:revision>
  <dcterms:created xsi:type="dcterms:W3CDTF">2019-11-10T07:42:09Z</dcterms:created>
  <dcterms:modified xsi:type="dcterms:W3CDTF">2019-12-13T10:27:08Z</dcterms:modified>
</cp:coreProperties>
</file>