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A37D-E5E8-4B05-AC1E-97716833BA2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5AD7F-1283-465E-A94C-E809ACD66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5AD7F-1283-465E-A94C-E809ACD6651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5AD7F-1283-465E-A94C-E809ACD665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5AD7F-1283-465E-A94C-E809ACD665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মাল্টিমিডিয়া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ক্লাশে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স্বাগতম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6488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Gmail:aziburrahman6231@gmail.com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381000"/>
            <a:ext cx="4621955" cy="2125926"/>
          </a:xfrm>
          <a:prstGeom prst="round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066800" y="0"/>
            <a:ext cx="6477000" cy="1323439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 পিতা</a:t>
            </a:r>
          </a:p>
          <a:p>
            <a:pPr lvl="0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1828800"/>
            <a:ext cx="3048000" cy="3657600"/>
            <a:chOff x="0" y="4051087"/>
            <a:chExt cx="3982144" cy="2260864"/>
          </a:xfrm>
        </p:grpSpPr>
        <p:sp>
          <p:nvSpPr>
            <p:cNvPr id="7" name="Rounded Rectangle 6"/>
            <p:cNvSpPr/>
            <p:nvPr/>
          </p:nvSpPr>
          <p:spPr>
            <a:xfrm>
              <a:off x="0" y="4051087"/>
              <a:ext cx="3982144" cy="226086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10366" y="4161453"/>
              <a:ext cx="3761412" cy="2040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300" kern="1200" dirty="0" smtClean="0"/>
                <a:t>জন্ম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300" kern="1200" dirty="0" smtClean="0"/>
                <a:t>১৯২০ সালের ১৭ই মার্চ</a:t>
              </a:r>
              <a:endParaRPr lang="en-US" sz="33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52800" y="1752600"/>
            <a:ext cx="2743200" cy="3810000"/>
            <a:chOff x="4355429" y="2611656"/>
            <a:chExt cx="3291346" cy="3043100"/>
          </a:xfrm>
        </p:grpSpPr>
        <p:sp>
          <p:nvSpPr>
            <p:cNvPr id="10" name="Rounded Rectangle 9"/>
            <p:cNvSpPr/>
            <p:nvPr/>
          </p:nvSpPr>
          <p:spPr>
            <a:xfrm>
              <a:off x="4355429" y="2611656"/>
              <a:ext cx="3291346" cy="3043100"/>
            </a:xfrm>
            <a:prstGeom prst="round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503981" y="2760208"/>
              <a:ext cx="2994242" cy="2745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8400" y="1981200"/>
            <a:ext cx="2895600" cy="3657600"/>
            <a:chOff x="8168868" y="3902136"/>
            <a:chExt cx="4006929" cy="2470210"/>
          </a:xfrm>
        </p:grpSpPr>
        <p:sp>
          <p:nvSpPr>
            <p:cNvPr id="13" name="Rounded Rectangle 12"/>
            <p:cNvSpPr/>
            <p:nvPr/>
          </p:nvSpPr>
          <p:spPr>
            <a:xfrm>
              <a:off x="8168868" y="3902136"/>
              <a:ext cx="4006929" cy="247021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8289454" y="4022722"/>
              <a:ext cx="3765757" cy="22290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400" b="1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গোপালগঞ্জ জেলার টুঙ্গিপাড়া গ্রাম</a:t>
              </a:r>
              <a:endParaRPr lang="en-US" sz="44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24200" y="6488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Gmail:aziburrahman6231@gmail.com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457200"/>
            <a:ext cx="2514601" cy="3505200"/>
            <a:chOff x="163746" y="1295157"/>
            <a:chExt cx="3131105" cy="3908746"/>
          </a:xfrm>
        </p:grpSpPr>
        <p:sp>
          <p:nvSpPr>
            <p:cNvPr id="3" name="Oval 2"/>
            <p:cNvSpPr/>
            <p:nvPr/>
          </p:nvSpPr>
          <p:spPr>
            <a:xfrm>
              <a:off x="163746" y="1295157"/>
              <a:ext cx="3131105" cy="390874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622286" y="1867579"/>
              <a:ext cx="2214025" cy="2763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5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bn-IN" sz="4000" kern="1200" dirty="0" smtClean="0"/>
                <a:t> </a:t>
              </a:r>
              <a:r>
                <a:rPr lang="bn-IN" sz="5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</a:t>
              </a:r>
              <a:r>
                <a:rPr lang="bn-IN" sz="6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বন</a:t>
              </a:r>
              <a:endParaRPr lang="en-US" sz="6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76800" y="304800"/>
            <a:ext cx="3833598" cy="1516568"/>
            <a:chOff x="7180603" y="250721"/>
            <a:chExt cx="3833598" cy="1516568"/>
          </a:xfrm>
        </p:grpSpPr>
        <p:sp>
          <p:nvSpPr>
            <p:cNvPr id="6" name="Rounded Rectangle 5"/>
            <p:cNvSpPr/>
            <p:nvPr/>
          </p:nvSpPr>
          <p:spPr>
            <a:xfrm>
              <a:off x="7485403" y="250721"/>
              <a:ext cx="3528798" cy="1516568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7180603" y="250721"/>
              <a:ext cx="3789179" cy="1472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গিমাডাঙ্গা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প্রাইমারি  স্কুল 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76800" y="2057400"/>
            <a:ext cx="3948675" cy="1777840"/>
            <a:chOff x="8186760" y="2375128"/>
            <a:chExt cx="3567675" cy="1549240"/>
          </a:xfrm>
        </p:grpSpPr>
        <p:sp>
          <p:nvSpPr>
            <p:cNvPr id="9" name="Rounded Rectangle 8"/>
            <p:cNvSpPr/>
            <p:nvPr/>
          </p:nvSpPr>
          <p:spPr>
            <a:xfrm>
              <a:off x="8186760" y="2375128"/>
              <a:ext cx="3567675" cy="1549240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8462150" y="2375128"/>
              <a:ext cx="3246908" cy="1503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গোপালগঞ্জ মিশন হাই স্কুল</a:t>
              </a:r>
              <a:endParaRPr lang="en-US" sz="2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29200" y="3962400"/>
            <a:ext cx="3847431" cy="1669253"/>
            <a:chOff x="7275849" y="4846936"/>
            <a:chExt cx="3847431" cy="1516853"/>
          </a:xfrm>
        </p:grpSpPr>
        <p:sp>
          <p:nvSpPr>
            <p:cNvPr id="12" name="Rounded Rectangle 11"/>
            <p:cNvSpPr/>
            <p:nvPr/>
          </p:nvSpPr>
          <p:spPr>
            <a:xfrm>
              <a:off x="7275849" y="4846936"/>
              <a:ext cx="3847431" cy="1516853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7320276" y="4891363"/>
              <a:ext cx="3758577" cy="1427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আইএ ও বিএ ঢাকা বিশ্ববিদ্যালয়ের আইন বিভাগ</a:t>
              </a:r>
              <a:endParaRPr lang="en-US" sz="2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Left Arrow 13"/>
          <p:cNvSpPr/>
          <p:nvPr/>
        </p:nvSpPr>
        <p:spPr>
          <a:xfrm rot="20604602">
            <a:off x="2814257" y="637360"/>
            <a:ext cx="2442208" cy="773089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Left Arrow 14"/>
          <p:cNvSpPr/>
          <p:nvPr/>
        </p:nvSpPr>
        <p:spPr>
          <a:xfrm rot="788514">
            <a:off x="2883863" y="2432946"/>
            <a:ext cx="2055492" cy="803825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Left Arrow 15"/>
          <p:cNvSpPr/>
          <p:nvPr/>
        </p:nvSpPr>
        <p:spPr>
          <a:xfrm rot="1687420">
            <a:off x="2338746" y="4047528"/>
            <a:ext cx="2861333" cy="892365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3124200" y="6488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Gmail:aziburrahman6231@gmail.com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6553200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সংগ্রামী জীবন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8392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67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১৯৬৬ সালে মুক্তির সনদ ৬ দফা পেশ  করেন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45" y="4953000"/>
            <a:ext cx="9005455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সাধারন নির্বাচনে বিপুল ভোটে জয়লাভ করেন।কিন্তু পাকিস্তানি সড়যন্ত্রের কারনে সরকার গঠন করতে পারেন 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নি।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6488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Gmail:aziburrahman6231@gmail.com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তোমরা পাঠ্য বইয়ের ১০ম অধ্যায়ের ৫৮ পৃষ্ঠা বের কর ও নিরবে পড়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1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6488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Gmail:aziburrahman6231@gmail.com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04800"/>
            <a:ext cx="38100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380" y="1676400"/>
            <a:ext cx="8878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ক&gt; বঙ্গবন্ধু শেখমুজিবুর রহমানের  পরচিতি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7432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খ&gt;বঙ্গবন্ধু কোন কোন বিদ্যালয়ে পড়াশুনা করেন তার একটি তলিকা তৈরি কর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1910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গ&lt;কি কারনে বঙ্গবন্ধু ১৯৭০ সালে সরকার গঠন করতে পারেন নি তা খাতায় লিখ ও বল।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6488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Gmail:aziburrahman6231@gmail.com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219200" y="0"/>
            <a:ext cx="6477000" cy="1524000"/>
          </a:xfrm>
          <a:prstGeom prst="wav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217310" cy="23083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জাতির পিতার নাম লিখ 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বঙ্গবন্ধুর মায়ের নাম লিখ 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জাতির পিতার জন্মসাল লিখ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6488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Gmail:aziburrahman6231@gmail.com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0" y="304800"/>
            <a:ext cx="2035278" cy="1637071"/>
            <a:chOff x="6607277" y="0"/>
            <a:chExt cx="2035278" cy="1637071"/>
          </a:xfrm>
        </p:grpSpPr>
        <p:sp>
          <p:nvSpPr>
            <p:cNvPr id="3" name="Rounded Rectangle 2"/>
            <p:cNvSpPr/>
            <p:nvPr/>
          </p:nvSpPr>
          <p:spPr>
            <a:xfrm>
              <a:off x="6747386" y="688257"/>
              <a:ext cx="1791929" cy="94881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6607277" y="0"/>
              <a:ext cx="2035278" cy="722671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020232" y="963036"/>
              <a:ext cx="206478" cy="3790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037871" y="962510"/>
              <a:ext cx="206478" cy="3790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77433" y="826344"/>
              <a:ext cx="294966" cy="6745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747386" y="1500905"/>
              <a:ext cx="1791929" cy="1361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81400" y="91440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362200"/>
            <a:ext cx="8915400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 পিতা বঙ্গবন্ধু শেখ মুজিবুর রহমানের সংগ্রামী জীবন সম্পর্কে ৫টি বাক্য লিখে আনবে 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6488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Gmail:aziburrahman6231@gmail.com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21336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সমাপ্তি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473"/>
            <a:ext cx="9144000" cy="4807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24384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</a:rPr>
              <a:t>ধন্যবাদ সবাইকে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32766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শিক্ষক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পরিচিতি</a:t>
            </a:r>
            <a:endParaRPr lang="en-US" sz="3600" b="1" dirty="0"/>
          </a:p>
        </p:txBody>
      </p:sp>
      <p:pic>
        <p:nvPicPr>
          <p:cNvPr id="3" name="Picture 2" descr="20191018_1542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29" y="1295401"/>
            <a:ext cx="2977117" cy="4648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63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52800" y="1219200"/>
            <a:ext cx="4572000" cy="50783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/>
              <a:t>নামঃআজিবুর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রহমান</a:t>
            </a:r>
            <a:endParaRPr lang="en-US" sz="3600" dirty="0" smtClean="0"/>
          </a:p>
          <a:p>
            <a:pPr>
              <a:buFont typeface="Wingdings" pitchFamily="2" charset="2"/>
              <a:buChar char="v"/>
            </a:pPr>
            <a:r>
              <a:rPr lang="en-US" sz="3600" dirty="0" err="1" smtClean="0"/>
              <a:t>পদবীঃসহকারি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শিক্ষক</a:t>
            </a:r>
            <a:endParaRPr lang="en-US" sz="3600" dirty="0" smtClean="0"/>
          </a:p>
          <a:p>
            <a:pPr>
              <a:buFont typeface="Wingdings" pitchFamily="2" charset="2"/>
              <a:buChar char="v"/>
            </a:pPr>
            <a:r>
              <a:rPr lang="en-US" sz="3600" dirty="0" err="1" smtClean="0"/>
              <a:t>বিদ্যালয়ের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নামঃফুড়ারপার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সরকারি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প্রাথমিক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বিদ্যালয়</a:t>
            </a:r>
            <a:r>
              <a:rPr lang="en-US" sz="3600" dirty="0" smtClean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 smtClean="0"/>
              <a:t>উপজেলাঃকোম্পানীগঞ্জ</a:t>
            </a:r>
            <a:r>
              <a:rPr lang="en-US" sz="3600" dirty="0" smtClean="0"/>
              <a:t>,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 smtClean="0"/>
              <a:t>জেলাঃসিলেট</a:t>
            </a:r>
            <a:r>
              <a:rPr lang="en-US" sz="3600" dirty="0" smtClean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মোবাইলঃ০১৭১৫৭২১০৮১</a:t>
            </a:r>
          </a:p>
        </p:txBody>
      </p:sp>
      <p:pic>
        <p:nvPicPr>
          <p:cNvPr id="5" name="Picture 4" descr="batayon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6488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Gmail:aziburrahman6231@gmail.com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numCol="1">
            <a:prstTxWarp prst="textInflat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 পরিচিতি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 descr="20191012_1212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447800"/>
            <a:ext cx="3657600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1524001"/>
            <a:ext cx="5334000" cy="52014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err="1" smtClean="0"/>
              <a:t>অধ্যায়ঃশ্রেণিঃতৃতীয়</a:t>
            </a:r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r>
              <a:rPr lang="en-US" sz="2800" b="1" dirty="0" err="1" smtClean="0"/>
              <a:t>বিষয়ঃ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বাংলাদেশ</a:t>
            </a:r>
            <a:r>
              <a:rPr lang="en-US" sz="2800" b="1" dirty="0" smtClean="0"/>
              <a:t> ও </a:t>
            </a:r>
            <a:r>
              <a:rPr lang="en-US" sz="2800" b="1" dirty="0" err="1" smtClean="0"/>
              <a:t>বিশ্বপরিচয়</a:t>
            </a:r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 ১0,আমাদের </a:t>
            </a:r>
            <a:r>
              <a:rPr lang="bn-IN" sz="2400" b="1" dirty="0" smtClean="0"/>
              <a:t>জাতির পিতা</a:t>
            </a:r>
            <a:endParaRPr lang="en-US" sz="2400" b="1" dirty="0" smtClean="0"/>
          </a:p>
          <a:p>
            <a:pPr>
              <a:buFont typeface="Wingdings" pitchFamily="2" charset="2"/>
              <a:buChar char="v"/>
            </a:pPr>
            <a:r>
              <a:rPr lang="en-US" sz="2800" b="1" dirty="0" err="1" smtClean="0"/>
              <a:t>পাঠঃ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পাঠঃবঙ্গবন্ধুর শিক্ষা ও সংগ্রামী জীবন</a:t>
            </a:r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r>
              <a:rPr lang="en-US" sz="2400" b="1" dirty="0" err="1" smtClean="0"/>
              <a:t>পাঠ্যাংশঃ</a:t>
            </a:r>
            <a:r>
              <a:rPr lang="bn-IN" sz="2400" b="1" dirty="0" smtClean="0"/>
              <a:t>পৃষ্ঠা-৫৮</a:t>
            </a:r>
            <a:r>
              <a:rPr lang="en-US" sz="2400" b="1" dirty="0" smtClean="0"/>
              <a:t> </a:t>
            </a:r>
            <a:r>
              <a:rPr lang="bn-IN" sz="2400" b="1" dirty="0" smtClean="0"/>
              <a:t>,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পাঠঃবঙ্গবন্ধু শেখ মুজিবুর রহমান............।করা সম্ভব হয় নি।</a:t>
            </a:r>
            <a:endParaRPr lang="en-US" sz="2400" b="1" dirty="0" smtClean="0"/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 সময়ঃ৪০ </a:t>
            </a:r>
            <a:r>
              <a:rPr lang="en-US" sz="2400" b="1" dirty="0" err="1" smtClean="0"/>
              <a:t>মিনিট</a:t>
            </a:r>
            <a:r>
              <a:rPr lang="en-US" sz="2400" b="1" dirty="0" smtClean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তারিখঃ০৪/১১/২০১৯</a:t>
            </a:r>
          </a:p>
          <a:p>
            <a:endParaRPr lang="en-US" sz="28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202561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দেখি ও বলি ছবিতে কি আছে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398254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600"/>
            <a:ext cx="4191000" cy="2774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86200"/>
            <a:ext cx="5105400" cy="2971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752600" y="0"/>
            <a:ext cx="3962400" cy="152400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IN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133600"/>
            <a:ext cx="9144000" cy="26776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১৪.১.১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বাংলাদেশের জাতির পিতার নাম বলতে পারবে।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১৪.১.২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বাংলাদেশের জাতির পিতার জীবনী সংক্ষেপে বলতে 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6488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Gmail:aziburrahman6231@gmail.com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5" name="Picture 4" descr="batayo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4800"/>
            <a:ext cx="6021811" cy="14465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800" b="1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  <a:endParaRPr lang="en-US" sz="8800" b="1" i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209800"/>
            <a:ext cx="6096000" cy="21236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শিক্ষা ও সংগ্রামী জীবন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batayo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488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Gmail:aziburrahman6231@gmail.com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0"/>
            <a:ext cx="706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0" y="1056533"/>
            <a:ext cx="4367950" cy="412506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66800"/>
            <a:ext cx="4648200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334000"/>
            <a:ext cx="9144000" cy="75216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চল ছবি ২টির সাথে পরিচিত হই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6488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Gmail:aziburrahman6231@gmail.com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7" name="Picture 6" descr="batayon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596116"/>
            <a:ext cx="8305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 পিতা বঙ্গবন্ধু শেখ মুজিবুর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রহমান।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বেলায় তাঁর ডাকনাম ছিল খোকা</a:t>
            </a:r>
            <a:endParaRPr lang="en-US" sz="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138499"/>
            <a:ext cx="3657599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মুজিবুর রহমানের </a:t>
            </a:r>
            <a:r>
              <a:rPr lang="en-US" sz="48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48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1"/>
            <a:ext cx="3962400" cy="3684328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" y="5638800"/>
            <a:ext cx="4739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সায়েরা</a:t>
            </a:r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52601"/>
            <a:ext cx="4096030" cy="381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19600" y="304800"/>
            <a:ext cx="4495800" cy="14465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মুজিবুর রহমানের 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endParaRPr lang="en-US" sz="44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5638800"/>
            <a:ext cx="437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6488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Gmail:aziburrahman6231@gmail.com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301</Words>
  <Application>Microsoft Office PowerPoint</Application>
  <PresentationFormat>On-screen Show (4:3)</PresentationFormat>
  <Paragraphs>73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</dc:creator>
  <cp:lastModifiedBy>az</cp:lastModifiedBy>
  <cp:revision>16</cp:revision>
  <dcterms:created xsi:type="dcterms:W3CDTF">2006-08-16T00:00:00Z</dcterms:created>
  <dcterms:modified xsi:type="dcterms:W3CDTF">2019-12-12T14:25:53Z</dcterms:modified>
</cp:coreProperties>
</file>