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69A8-C80C-4A58-B36C-7BF206ACE182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762B-9D99-4B64-AF43-1001A312A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6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45" y="762000"/>
            <a:ext cx="7344696" cy="24522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796" y="16804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82118" y="402241"/>
            <a:ext cx="225570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7" y="3147351"/>
            <a:ext cx="824345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গলগন্ড রোগের তিনটি লক্ষণ লেখ।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রক্তসল্পতা কেন হয়?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48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8282" y="379681"/>
            <a:ext cx="7177086" cy="5327438"/>
            <a:chOff x="816031" y="773824"/>
            <a:chExt cx="7586989" cy="5705805"/>
          </a:xfrm>
        </p:grpSpPr>
        <p:pic>
          <p:nvPicPr>
            <p:cNvPr id="3074" name="Picture 2" descr="C:\Users\DOEL\Desktop\Khonij lobon\ertye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742" y="3787174"/>
              <a:ext cx="3679278" cy="266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DOEL\Desktop\Khonij lobon\ice_water-576x43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773" y="788274"/>
              <a:ext cx="2916619" cy="270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DOEL\Desktop\Khonij lobon\sdafs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31" y="3745790"/>
              <a:ext cx="3631099" cy="273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869" y="773824"/>
              <a:ext cx="2120296" cy="2726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163674" y="5850571"/>
            <a:ext cx="707366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 অপর নাম জীবন।</a:t>
            </a:r>
          </a:p>
        </p:txBody>
      </p:sp>
    </p:spTree>
    <p:extLst>
      <p:ext uri="{BB962C8B-B14F-4D97-AF65-F5344CB8AC3E}">
        <p14:creationId xmlns:p14="http://schemas.microsoft.com/office/powerpoint/2010/main" val="17124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OEL\Desktop\Khonij lobon\orsalineN120110506012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46" y="1297036"/>
            <a:ext cx="3373820" cy="38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9439" y="5677150"/>
            <a:ext cx="707366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 স্যালাইন তৈরীর নিয়ম কী?</a:t>
            </a:r>
          </a:p>
        </p:txBody>
      </p:sp>
    </p:spTree>
    <p:extLst>
      <p:ext uri="{BB962C8B-B14F-4D97-AF65-F5344CB8AC3E}">
        <p14:creationId xmlns:p14="http://schemas.microsoft.com/office/powerpoint/2010/main" val="1395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796" y="16804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755484" y="354943"/>
            <a:ext cx="196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9081" y="4226722"/>
            <a:ext cx="707366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স্যালাইন তৈরী কর।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স্যালাইন তৈরীর সময় কী কী সাবধানতা অবলম্বন করতে হয় তা লিপিবদ্ধ কর।</a:t>
            </a:r>
          </a:p>
        </p:txBody>
      </p:sp>
      <p:pic>
        <p:nvPicPr>
          <p:cNvPr id="1026" name="Picture 2" descr="C:\Users\DOEL\Desktop\download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18250"/>
          <a:stretch/>
        </p:blipFill>
        <p:spPr bwMode="auto">
          <a:xfrm>
            <a:off x="394134" y="1341382"/>
            <a:ext cx="1497724" cy="24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file 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00" y="1718441"/>
            <a:ext cx="1882007" cy="1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\Desktop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15" y="1760976"/>
            <a:ext cx="213508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OEL\Desktop\download (4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/>
          <a:stretch/>
        </p:blipFill>
        <p:spPr bwMode="auto">
          <a:xfrm>
            <a:off x="1860328" y="1774935"/>
            <a:ext cx="23963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New Eight\V=B\oi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58" y="546188"/>
            <a:ext cx="2951030" cy="3805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DOEL\Desktop\New Eight\V=B\dsaf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562970"/>
            <a:ext cx="4540537" cy="3819833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9448" y="4983490"/>
            <a:ext cx="7662041" cy="175432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 পাশের চিত্রে মা ও শিশুর স্বাস্থ্য স্বাভাবিক কিন্তু ডান পাশের মা ও শিশুর স্বাস্থ্য শুষ্কতা দেখা দিয়েছে কেন?</a:t>
            </a:r>
          </a:p>
        </p:txBody>
      </p:sp>
    </p:spTree>
    <p:extLst>
      <p:ext uri="{BB962C8B-B14F-4D97-AF65-F5344CB8AC3E}">
        <p14:creationId xmlns:p14="http://schemas.microsoft.com/office/powerpoint/2010/main" val="1106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imaggee\file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/>
          <a:stretch/>
        </p:blipFill>
        <p:spPr bwMode="auto">
          <a:xfrm>
            <a:off x="4698124" y="331076"/>
            <a:ext cx="4020207" cy="29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imaggee\file (4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0" b="8737"/>
          <a:stretch/>
        </p:blipFill>
        <p:spPr bwMode="auto">
          <a:xfrm>
            <a:off x="2477815" y="3279222"/>
            <a:ext cx="3810000" cy="26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EL\Desktop\imaggee\file (3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4808" r="6244" b="5705"/>
          <a:stretch/>
        </p:blipFill>
        <p:spPr bwMode="auto">
          <a:xfrm>
            <a:off x="368255" y="315311"/>
            <a:ext cx="3998793" cy="29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9902" y="5897874"/>
            <a:ext cx="832419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শস্যদানা, ফলমূল, সবজির অপাচ্য অংশকে কী বলে?</a:t>
            </a:r>
          </a:p>
        </p:txBody>
      </p:sp>
    </p:spTree>
    <p:extLst>
      <p:ext uri="{BB962C8B-B14F-4D97-AF65-F5344CB8AC3E}">
        <p14:creationId xmlns:p14="http://schemas.microsoft.com/office/powerpoint/2010/main" val="26102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093" y="3405860"/>
            <a:ext cx="77724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আমাদের খাদ্য নির্বাচনে গুরুত্ব দেওয়া প্রয়োজন কেন?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2796" y="16804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0587" y="418006"/>
            <a:ext cx="225570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493" y="1300669"/>
            <a:ext cx="64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 রিকেটস রোগ কেন হয়?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47" y="1944881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 গলগন্ড রোগের দুইটি লক্ষণ বল।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157" y="2543968"/>
            <a:ext cx="717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রক্ত সল্পতা বা এ্যানিময়া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447800" y="73874"/>
            <a:ext cx="2299861" cy="882963"/>
            <a:chOff x="-121481" y="0"/>
            <a:chExt cx="3091941" cy="997527"/>
          </a:xfrm>
        </p:grpSpPr>
        <p:sp>
          <p:nvSpPr>
            <p:cNvPr id="40" name="Pentagon 3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en-US" sz="44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endParaRPr lang="bn-BD" sz="4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75626" y="3253414"/>
            <a:ext cx="717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সুষম খাদ্য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23" y="2041084"/>
            <a:ext cx="5972203" cy="33898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633" y="1072055"/>
            <a:ext cx="2160763" cy="950548"/>
          </a:xfrm>
          <a:prstGeom prst="rect">
            <a:avLst/>
          </a:prstGeom>
          <a:solidFill>
            <a:schemeClr val="tx1"/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সকলকে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58745" y="123083"/>
            <a:ext cx="3350116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88" y="16662"/>
              <a:ext cx="2428778" cy="93881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22844" y="4693566"/>
            <a:ext cx="6691255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রোগগুলোর নাম কী?রোগগুলো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 হয়?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577523" y="1480671"/>
            <a:ext cx="7928122" cy="2757189"/>
            <a:chOff x="525765" y="1394406"/>
            <a:chExt cx="7928122" cy="2757189"/>
          </a:xfrm>
        </p:grpSpPr>
        <p:pic>
          <p:nvPicPr>
            <p:cNvPr id="19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588" y="1427010"/>
              <a:ext cx="2533399" cy="26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65" y="1394406"/>
              <a:ext cx="1855125" cy="275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DOEL\Desktop\Khonij lobon\iod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952" y="1467840"/>
              <a:ext cx="3107935" cy="265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377" y="1339447"/>
            <a:ext cx="7643004" cy="306162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ও খনিজ লবণের অভাবজনিত রোগ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6936" y="5028938"/>
            <a:ext cx="4441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৯</a:t>
            </a:r>
            <a:endParaRPr lang="bn-BD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600201"/>
            <a:ext cx="8381999" cy="1219199"/>
            <a:chOff x="1136076" y="2299851"/>
            <a:chExt cx="8234864" cy="1390031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5" y="2299851"/>
              <a:ext cx="7486725" cy="1390031"/>
              <a:chOff x="928257" y="1440874"/>
              <a:chExt cx="8115726" cy="139003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7" y="1440874"/>
                <a:ext cx="8011976" cy="116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0" y="1440874"/>
                <a:ext cx="8085683" cy="1390031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রিকেটস রোগের 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কারণ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বলতে 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570817"/>
              <a:ext cx="389306" cy="581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002340"/>
            <a:ext cx="8493277" cy="1612689"/>
            <a:chOff x="1136076" y="2114739"/>
            <a:chExt cx="8455984" cy="1324271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6" y="2114739"/>
              <a:ext cx="7707844" cy="1324271"/>
              <a:chOff x="928258" y="1255762"/>
              <a:chExt cx="8355421" cy="1324271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8" y="1668688"/>
                <a:ext cx="8115226" cy="91134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39656" y="1255762"/>
                <a:ext cx="8344023" cy="1288937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গলগন্ড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, ক্লোটিনিজম, রক্ত স্বল্পতা, শুষ্কতা ও পানির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অভাব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জনিত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রোগের নাম ও প্রতিকার বলতে পারবে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3441" y="2482329"/>
              <a:ext cx="413673" cy="58128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836" y="4724399"/>
            <a:ext cx="8444865" cy="1143001"/>
            <a:chOff x="1136076" y="2167586"/>
            <a:chExt cx="8844370" cy="1293899"/>
          </a:xfrm>
        </p:grpSpPr>
        <p:grpSp>
          <p:nvGrpSpPr>
            <p:cNvPr id="16" name="Group 15"/>
            <p:cNvGrpSpPr/>
            <p:nvPr/>
          </p:nvGrpSpPr>
          <p:grpSpPr>
            <a:xfrm>
              <a:off x="1871936" y="2167586"/>
              <a:ext cx="8108510" cy="1293899"/>
              <a:chOff x="914946" y="1308609"/>
              <a:chExt cx="8789753" cy="1293899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8" y="1440874"/>
                <a:ext cx="8578742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14946" y="1308609"/>
                <a:ext cx="8789753" cy="128893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খাদ্য নির্বাচন ও সুষম খাদ্যের  তালিকা  তৈরী 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করতে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algn="just"/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02603" y="2541321"/>
              <a:ext cx="453622" cy="5307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22" name="Pentagon 2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" y="0"/>
              <a:ext cx="2687783" cy="93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5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88276" y="5736097"/>
            <a:ext cx="7740869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কারণ কী?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592310" y="441434"/>
            <a:ext cx="5975131" cy="4918842"/>
            <a:chOff x="2082844" y="597662"/>
            <a:chExt cx="5157201" cy="4300601"/>
          </a:xfrm>
        </p:grpSpPr>
        <p:pic>
          <p:nvPicPr>
            <p:cNvPr id="9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76" y="570693"/>
            <a:ext cx="4315633" cy="36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295291" y="2018582"/>
            <a:ext cx="2380890" cy="1690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4023" y="4602169"/>
            <a:ext cx="567618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রোগটির নাম বল।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6271" y="5535309"/>
            <a:ext cx="5676181" cy="707886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গলগন্ড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2642" y="4654667"/>
            <a:ext cx="707366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রোগটির লক্ষণ কী কী?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5715000"/>
            <a:ext cx="707366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প্রতিকার কী?</a:t>
            </a:r>
          </a:p>
        </p:txBody>
      </p:sp>
    </p:spTree>
    <p:extLst>
      <p:ext uri="{BB962C8B-B14F-4D97-AF65-F5344CB8AC3E}">
        <p14:creationId xmlns:p14="http://schemas.microsoft.com/office/powerpoint/2010/main" val="13217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271" y="4586404"/>
            <a:ext cx="567618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রোগটির নাম কী?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6271" y="5535309"/>
            <a:ext cx="56761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ক্রোটিনিজম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7593" y="4591605"/>
            <a:ext cx="707366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রোগটির লক্ষণ কী কী?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4847" y="5486371"/>
            <a:ext cx="707366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প্রতিকার ও প্রতিরোধ কী?</a:t>
            </a:r>
          </a:p>
        </p:txBody>
      </p:sp>
      <p:pic>
        <p:nvPicPr>
          <p:cNvPr id="1026" name="Picture 2" descr="C:\Users\DOEL\Desktop\Khonij lobon\jknk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08" y="357679"/>
            <a:ext cx="4162589" cy="36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Khonij lobon\crotiniz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2" y="350782"/>
            <a:ext cx="2727435" cy="36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40050" y="4460284"/>
            <a:ext cx="56761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নাম কী?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6271" y="5661437"/>
            <a:ext cx="5676181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রক্তসল্পতা বা এ্যানিময়া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2424" y="4495762"/>
            <a:ext cx="707366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রোগটির লক্ষণ কী কী?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4033" y="5346074"/>
            <a:ext cx="70736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প্রতিকার কী?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630621" y="141890"/>
            <a:ext cx="7835463" cy="4146331"/>
            <a:chOff x="814059" y="299544"/>
            <a:chExt cx="7636259" cy="3988677"/>
          </a:xfrm>
        </p:grpSpPr>
        <p:pic>
          <p:nvPicPr>
            <p:cNvPr id="2054" name="Picture 6" descr="C:\Users\DOEL\Desktop\Khonij lobon\animiaa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431" y="2538249"/>
              <a:ext cx="2071382" cy="172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DOEL\Desktop\Khonij lobon\24_722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659" y="566590"/>
              <a:ext cx="2510659" cy="183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DOEL\Desktop\Khonij lobon\asdfs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59" y="299544"/>
              <a:ext cx="2124075" cy="207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:\Users\DOEL\Desktop\Khonij lobon\fdsaf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995" y="578727"/>
              <a:ext cx="2552700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:\Users\DOEL\Desktop\Khonij lobon\animia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766" y="2560805"/>
              <a:ext cx="2459420" cy="172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38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307</Words>
  <Application>Microsoft Office PowerPoint</Application>
  <PresentationFormat>On-screen Show (4:3)</PresentationFormat>
  <Paragraphs>64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Lucida Sans Unicode</vt:lpstr>
      <vt:lpstr>NikoshBAN</vt:lpstr>
      <vt:lpstr>SutonnyMJ</vt:lpstr>
      <vt:lpstr>Verdana</vt:lpstr>
      <vt:lpstr>Wingdings</vt:lpstr>
      <vt:lpstr>Wingdings 2</vt:lpstr>
      <vt:lpstr>Wingdings 3</vt:lpstr>
      <vt:lpstr>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30</cp:revision>
  <dcterms:created xsi:type="dcterms:W3CDTF">2006-08-16T00:00:00Z</dcterms:created>
  <dcterms:modified xsi:type="dcterms:W3CDTF">2019-12-12T03:44:34Z</dcterms:modified>
</cp:coreProperties>
</file>