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285" r:id="rId4"/>
    <p:sldId id="267" r:id="rId5"/>
    <p:sldId id="280" r:id="rId6"/>
    <p:sldId id="260" r:id="rId7"/>
    <p:sldId id="286" r:id="rId8"/>
    <p:sldId id="270" r:id="rId9"/>
    <p:sldId id="261" r:id="rId10"/>
    <p:sldId id="272" r:id="rId11"/>
    <p:sldId id="264" r:id="rId12"/>
    <p:sldId id="273" r:id="rId13"/>
    <p:sldId id="263" r:id="rId14"/>
    <p:sldId id="275" r:id="rId15"/>
    <p:sldId id="262" r:id="rId16"/>
    <p:sldId id="274" r:id="rId17"/>
    <p:sldId id="281" r:id="rId18"/>
    <p:sldId id="268" r:id="rId19"/>
    <p:sldId id="269" r:id="rId20"/>
    <p:sldId id="259" r:id="rId21"/>
    <p:sldId id="277" r:id="rId22"/>
    <p:sldId id="278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8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18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4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271AD9A-B4BC-473F-9212-B43420E6DC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9.jpg"/><Relationship Id="rId7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0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6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52400"/>
            <a:ext cx="11970327" cy="6580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8671" y="4955831"/>
            <a:ext cx="641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7418" y="473516"/>
            <a:ext cx="3249608" cy="92333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আমিষের কাজ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418" y="1708595"/>
            <a:ext cx="554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দেহ গঠন করে।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২।দেহের মাংসপেশির ক্ষয়পূরণ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035" y="3590005"/>
            <a:ext cx="3239991" cy="92333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আমিষের উৎস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18" y="4835236"/>
            <a:ext cx="634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মাছ, মাংস, ডিম,ডাল এবং শিমের বিচি।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50036" y="746012"/>
            <a:ext cx="2701638" cy="1747805"/>
            <a:chOff x="8607841" y="903363"/>
            <a:chExt cx="2880907" cy="2034329"/>
          </a:xfrm>
          <a:scene3d>
            <a:camera prst="isometricOffAxis2Left"/>
            <a:lightRig rig="threePt" dir="t"/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897" y="1942193"/>
              <a:ext cx="1412851" cy="995499"/>
            </a:xfrm>
            <a:prstGeom prst="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295" y="1931424"/>
              <a:ext cx="1458602" cy="995499"/>
            </a:xfrm>
            <a:prstGeom prst="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443" y="904986"/>
              <a:ext cx="1422305" cy="983720"/>
            </a:xfrm>
            <a:prstGeom prst="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7841" y="903363"/>
              <a:ext cx="1458602" cy="959298"/>
            </a:xfrm>
            <a:prstGeom prst="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629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05" y="1496291"/>
            <a:ext cx="2060186" cy="152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05" y="4023628"/>
            <a:ext cx="2060186" cy="1522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06" y="1551710"/>
            <a:ext cx="2060186" cy="14685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83" y="1494803"/>
            <a:ext cx="2060186" cy="15254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52" y="4022140"/>
            <a:ext cx="2108946" cy="15269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83" y="4021396"/>
            <a:ext cx="2060186" cy="152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39700" y="531307"/>
            <a:ext cx="350054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956" y="3181011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5073" y="5706860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412" y="5712904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ভূট্টা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2957" y="5706860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6635" y="3181011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412" y="3181011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968" y="473516"/>
            <a:ext cx="287450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শর্করার 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418" y="1708595"/>
            <a:ext cx="47659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কাজ করার শক্তি যোগায়।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4586" y="3434130"/>
            <a:ext cx="2864887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শর্করার উৎস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418" y="4513335"/>
            <a:ext cx="65670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ধান,গম,ভুট্টা,চিনি,রুটি,আলু,ভাত ইত্যাদি।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56073" y="896640"/>
            <a:ext cx="2597540" cy="2012284"/>
            <a:chOff x="7502424" y="620080"/>
            <a:chExt cx="4120372" cy="3105203"/>
          </a:xfrm>
          <a:scene3d>
            <a:camera prst="isometricOffAxis2Left"/>
            <a:lightRig rig="threePt" dir="t"/>
          </a:scene3d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424" y="620080"/>
              <a:ext cx="2060186" cy="15240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610" y="634102"/>
              <a:ext cx="2060186" cy="152548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424" y="2198307"/>
              <a:ext cx="2084566" cy="152697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610" y="2213817"/>
              <a:ext cx="2060186" cy="151146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30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5" y="1344001"/>
            <a:ext cx="2116529" cy="15169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38" y="1344001"/>
            <a:ext cx="2116529" cy="15169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38" y="3945225"/>
            <a:ext cx="2116529" cy="15169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4" y="3945225"/>
            <a:ext cx="2116529" cy="15169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58124" y="417095"/>
            <a:ext cx="322061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 জাতীয় 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6334" y="3003928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1429" y="5618667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6334" y="5618667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1429" y="3003928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7418" y="473515"/>
            <a:ext cx="240642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চর্বির 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418" y="1708595"/>
            <a:ext cx="371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দেহে শক্তি যোগায়।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২।দেহ গরম রাখে।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036" y="3576151"/>
            <a:ext cx="239681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চর্বির উৎস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17" y="4835236"/>
            <a:ext cx="6096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দুধ,ঘি, মাখন, পনির, সয়াবিন তেল,সরিষার তেল এবং নারিকেল তেল।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98032" y="625915"/>
            <a:ext cx="2154878" cy="1923321"/>
            <a:chOff x="7487885" y="473515"/>
            <a:chExt cx="4233059" cy="3125862"/>
          </a:xfrm>
          <a:scene3d>
            <a:camera prst="isometricOffAxis2Left"/>
            <a:lightRig rig="threePt" dir="t"/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886" y="473515"/>
              <a:ext cx="2116529" cy="15169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415" y="473515"/>
              <a:ext cx="2116529" cy="15169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415" y="2082402"/>
              <a:ext cx="2116529" cy="15169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885" y="2082402"/>
              <a:ext cx="2116529" cy="15169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88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34" y="1503950"/>
            <a:ext cx="1994908" cy="15663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0" y="1496824"/>
            <a:ext cx="1994908" cy="15663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58" y="3933779"/>
            <a:ext cx="1994908" cy="15663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4" y="1496824"/>
            <a:ext cx="1995493" cy="15663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51" y="3933781"/>
            <a:ext cx="1994908" cy="15663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12" y="3933780"/>
            <a:ext cx="1994908" cy="15663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48398" y="491352"/>
            <a:ext cx="43504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6024" y="3226954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9841" y="5799193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0070" y="5799193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6024" y="5799193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9841" y="3230897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5077" y="3194522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728" y="421800"/>
            <a:ext cx="676659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লবণের কাজ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418" y="1794429"/>
            <a:ext cx="453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দেহ কর্মক্ষম ও সুস্থ রাখে।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418" y="4835236"/>
            <a:ext cx="3321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 ও শাকসবজি।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728" y="3296352"/>
            <a:ext cx="675697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লবণের উৎস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65127" y="949719"/>
            <a:ext cx="3175299" cy="1689420"/>
            <a:chOff x="7492703" y="1418654"/>
            <a:chExt cx="4075695" cy="1576104"/>
          </a:xfrm>
          <a:scene3d>
            <a:camera prst="isometricOffAxis2Left"/>
            <a:lightRig rig="threePt" dir="t"/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703" y="1428400"/>
              <a:ext cx="1994908" cy="156635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490" y="1418654"/>
              <a:ext cx="1994908" cy="156635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753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2" y="4150880"/>
            <a:ext cx="10446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সরাসরি পুষ্টি উপাদান নয়। তবে খাদ্য হজম এবং দেহে শোষণের জন্য পরিমাণমতো নিরাপদ পানি পান করা প্রয়োজন।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98" y="1101648"/>
            <a:ext cx="2045828" cy="3049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433" y="455317"/>
            <a:ext cx="48581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1126" y="2626264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427244"/>
            <a:ext cx="1981199" cy="1512112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4715511" y="474885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586510" y="1613651"/>
            <a:ext cx="9431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65373"/>
              </p:ext>
            </p:extLst>
          </p:nvPr>
        </p:nvGraphicFramePr>
        <p:xfrm>
          <a:off x="1663700" y="3073287"/>
          <a:ext cx="8128000" cy="319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12089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6026434"/>
                    </a:ext>
                  </a:extLst>
                </a:gridCol>
              </a:tblGrid>
              <a:tr h="63779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থেকে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প্রাপ্ত খাদ্য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থেকে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প্রাপ্ত খাদ্য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947368"/>
                  </a:ext>
                </a:extLst>
              </a:tr>
              <a:tr h="637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94573"/>
                  </a:ext>
                </a:extLst>
              </a:tr>
              <a:tr h="637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67113"/>
                  </a:ext>
                </a:extLst>
              </a:tr>
              <a:tr h="637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868195"/>
                  </a:ext>
                </a:extLst>
              </a:tr>
              <a:tr h="637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331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7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83" y="555805"/>
            <a:ext cx="2119744" cy="161059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4437532" y="78094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89379"/>
              </p:ext>
            </p:extLst>
          </p:nvPr>
        </p:nvGraphicFramePr>
        <p:xfrm>
          <a:off x="1671781" y="2312937"/>
          <a:ext cx="9231745" cy="369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255">
                  <a:extLst>
                    <a:ext uri="{9D8B030D-6E8A-4147-A177-3AD203B41FA5}">
                      <a16:colId xmlns:a16="http://schemas.microsoft.com/office/drawing/2014/main" val="3983931702"/>
                    </a:ext>
                  </a:extLst>
                </a:gridCol>
                <a:gridCol w="5763490">
                  <a:extLst>
                    <a:ext uri="{9D8B030D-6E8A-4147-A177-3AD203B41FA5}">
                      <a16:colId xmlns:a16="http://schemas.microsoft.com/office/drawing/2014/main" val="911939194"/>
                    </a:ext>
                  </a:extLst>
                </a:gridCol>
              </a:tblGrid>
              <a:tr h="73998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199992"/>
                  </a:ext>
                </a:extLst>
              </a:tr>
              <a:tr h="739987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834475"/>
                  </a:ext>
                </a:extLst>
              </a:tr>
              <a:tr h="739987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5995"/>
                  </a:ext>
                </a:extLst>
              </a:tr>
              <a:tr h="739987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932900"/>
                  </a:ext>
                </a:extLst>
              </a:tr>
              <a:tr h="739987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খনিজ লবণ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70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99" y="456377"/>
            <a:ext cx="1580938" cy="1489485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65162" y="2757055"/>
            <a:ext cx="4239490" cy="3639413"/>
            <a:chOff x="7365162" y="2757055"/>
            <a:chExt cx="4239490" cy="3639413"/>
          </a:xfrm>
        </p:grpSpPr>
        <p:sp>
          <p:nvSpPr>
            <p:cNvPr id="12" name="Vertical Scroll 11"/>
            <p:cNvSpPr/>
            <p:nvPr/>
          </p:nvSpPr>
          <p:spPr>
            <a:xfrm>
              <a:off x="7365162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900164" y="3287925"/>
              <a:ext cx="3159841" cy="2677656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৫ম</a:t>
              </a:r>
            </a:p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প্রাথমিক </a:t>
              </a:r>
              <a:r>
                <a:rPr lang="en-US" sz="28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পুষ্টি</a:t>
              </a:r>
              <a:endPara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</a:t>
              </a:r>
              <a:r>
                <a:rPr lang="en-US" sz="28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r>
                <a: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….......</a:t>
              </a:r>
              <a:r>
                <a:rPr lang="en-US" sz="28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</a:t>
              </a:r>
              <a:endPara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৪0 মিনিট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9" y="951072"/>
            <a:ext cx="3103418" cy="21669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26127" y="3923576"/>
            <a:ext cx="99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৪৩, ৪৪ এবং ৪৫ পৃষ্ঠা খোল এবং নিরবে পড়।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326" y="1029165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7473" y="2331412"/>
            <a:ext cx="7876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পুষ্টি 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 উপাদান গুলির নাম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7473" y="3479770"/>
            <a:ext cx="941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।পুষ্টির উপাদান গুলির কাজ ও উৎস গুলির নাম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7959438" y="808490"/>
            <a:ext cx="3352800" cy="2355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68093" y="1284468"/>
            <a:ext cx="2462534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762" y="3741186"/>
            <a:ext cx="10141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খাবার খাও তা উপাদান অনুযায়ী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52400"/>
            <a:ext cx="11762509" cy="6539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9505" y="1028545"/>
            <a:ext cx="3384261" cy="1323439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8" y="1274257"/>
            <a:ext cx="2523952" cy="195385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16" y="1274256"/>
            <a:ext cx="2523952" cy="195385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92" y="1274256"/>
            <a:ext cx="2523952" cy="195385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35000" y="429488"/>
            <a:ext cx="67060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4158" y="5795992"/>
            <a:ext cx="13890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9998" y="429488"/>
            <a:ext cx="41037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খাবার কেন খাই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3233" y="5795992"/>
            <a:ext cx="18709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 জন্য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37" y="3543907"/>
            <a:ext cx="2514872" cy="193628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63" y="3525615"/>
            <a:ext cx="2514872" cy="195457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8920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3459" y="2261737"/>
            <a:ext cx="380508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073" y="3580600"/>
            <a:ext cx="610985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214" y="1692970"/>
            <a:ext cx="284211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02326" y="2918260"/>
            <a:ext cx="8769930" cy="2123659"/>
            <a:chOff x="1302326" y="2918260"/>
            <a:chExt cx="8769930" cy="2123659"/>
          </a:xfrm>
        </p:grpSpPr>
        <p:sp>
          <p:nvSpPr>
            <p:cNvPr id="3" name="TextBox 5"/>
            <p:cNvSpPr txBox="1"/>
            <p:nvPr/>
          </p:nvSpPr>
          <p:spPr>
            <a:xfrm>
              <a:off x="1302326" y="3626147"/>
              <a:ext cx="87699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.১.১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পুষ্টি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7"/>
            <p:cNvSpPr txBox="1"/>
            <p:nvPr/>
          </p:nvSpPr>
          <p:spPr>
            <a:xfrm>
              <a:off x="1302328" y="4334033"/>
              <a:ext cx="87699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৮.২.১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পুষ্টি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অনুযায়ী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শ্রেণিবিভাগ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02327" y="2918260"/>
              <a:ext cx="87699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শিখবেঃ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8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5" y="1192739"/>
            <a:ext cx="2024608" cy="1551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47" y="1192739"/>
            <a:ext cx="2024608" cy="1551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291" y="3972894"/>
            <a:ext cx="2024608" cy="1551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47" y="3972895"/>
            <a:ext cx="2004468" cy="15517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5" y="3972895"/>
            <a:ext cx="2004468" cy="1551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69" y="3972894"/>
            <a:ext cx="2026341" cy="1551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69" y="1192739"/>
            <a:ext cx="2024608" cy="1551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r="16764"/>
          <a:stretch/>
        </p:blipFill>
        <p:spPr>
          <a:xfrm>
            <a:off x="9297291" y="1192739"/>
            <a:ext cx="2024608" cy="1551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92826" y="2916685"/>
            <a:ext cx="16071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5912" y="5696836"/>
            <a:ext cx="16225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6960" y="5703967"/>
            <a:ext cx="16225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8008" y="5696837"/>
            <a:ext cx="16225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2826" y="5696838"/>
            <a:ext cx="16071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45912" y="2916682"/>
            <a:ext cx="16225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6960" y="2916683"/>
            <a:ext cx="16225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8008" y="2916684"/>
            <a:ext cx="16225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1533" y="318655"/>
            <a:ext cx="67060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382" y="1458140"/>
            <a:ext cx="2024608" cy="1551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03" y="1458141"/>
            <a:ext cx="2004468" cy="15517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7" y="1458140"/>
            <a:ext cx="2004468" cy="1551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06" y="1458140"/>
            <a:ext cx="2026341" cy="1551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27497" y="4336085"/>
            <a:ext cx="113468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হলো জীবদেহের বৃদ্ধি ও বেঁচে থাকার জন্য প্রয়োজনীয় সকল উপাদান আমরা খাদ্য থেকেই পুষ্টি পেয়ে থাকি।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00" y="1458141"/>
            <a:ext cx="2004468" cy="155170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47915" y="455067"/>
            <a:ext cx="67060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3321" y="3328900"/>
            <a:ext cx="13890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5000" y="450954"/>
            <a:ext cx="68737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কী ধরনের খাদ্য খাওয়া প্রয়োজন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5470" y="3328899"/>
            <a:ext cx="18709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সমৃদ্ধ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724" y="4793674"/>
            <a:ext cx="11352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আমাদের খাদ্যে আমিষ,শর্করা এবং চর্বি হচ্ছে প্রধান পুষ্টি উপাদান। এ ছাড়াও রয়েছে ভিটামিন ও খনিজ লবণ ।দেহ এ উপাদান গুলো খাদ্য থেকে গ্রহণ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01" y="1857737"/>
            <a:ext cx="1758001" cy="13473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36" y="1857737"/>
            <a:ext cx="1758001" cy="13473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59" y="1870457"/>
            <a:ext cx="1740513" cy="13473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66" y="1845017"/>
            <a:ext cx="1732212" cy="13600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42354" y="3381242"/>
            <a:ext cx="141952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3588" y="3339990"/>
            <a:ext cx="158496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লবণ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8596" y="3368828"/>
            <a:ext cx="141952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5475" y="3368829"/>
            <a:ext cx="141952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79" y="408026"/>
            <a:ext cx="1494608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65" y="1165856"/>
            <a:ext cx="2258291" cy="159119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90" y="1165856"/>
            <a:ext cx="2258291" cy="159119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90" y="3896311"/>
            <a:ext cx="2258291" cy="159119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92" y="1156442"/>
            <a:ext cx="2331419" cy="159119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52" y="3896311"/>
            <a:ext cx="2273404" cy="157237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06" y="3886897"/>
            <a:ext cx="2266390" cy="159119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50769" y="378121"/>
            <a:ext cx="42448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5140" y="3021034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1471" y="5689028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মটরশুটি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5782" y="5640164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0862" y="5649578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41470" y="3026728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8074" y="3011620"/>
            <a:ext cx="1607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733</TotalTime>
  <Words>410</Words>
  <Application>Microsoft Office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294</cp:revision>
  <dcterms:created xsi:type="dcterms:W3CDTF">2019-06-03T15:07:26Z</dcterms:created>
  <dcterms:modified xsi:type="dcterms:W3CDTF">2019-12-13T12:37:48Z</dcterms:modified>
</cp:coreProperties>
</file>