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0" r:id="rId2"/>
    <p:sldId id="277" r:id="rId3"/>
    <p:sldId id="285" r:id="rId4"/>
    <p:sldId id="286" r:id="rId5"/>
    <p:sldId id="287" r:id="rId6"/>
    <p:sldId id="300" r:id="rId7"/>
    <p:sldId id="301" r:id="rId8"/>
    <p:sldId id="302" r:id="rId9"/>
    <p:sldId id="303" r:id="rId10"/>
    <p:sldId id="289" r:id="rId11"/>
    <p:sldId id="288" r:id="rId12"/>
    <p:sldId id="291" r:id="rId13"/>
    <p:sldId id="292" r:id="rId14"/>
    <p:sldId id="293" r:id="rId15"/>
    <p:sldId id="297" r:id="rId16"/>
    <p:sldId id="299" r:id="rId17"/>
    <p:sldId id="296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 snapToGrid="0">
      <p:cViewPr varScale="1">
        <p:scale>
          <a:sx n="71" d="100"/>
          <a:sy n="71" d="100"/>
        </p:scale>
        <p:origin x="1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54636" y="342900"/>
            <a:ext cx="11304905" cy="61621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-2944" y="6687850"/>
            <a:ext cx="12192000" cy="0"/>
          </a:xfrm>
          <a:prstGeom prst="line">
            <a:avLst/>
          </a:prstGeom>
          <a:noFill/>
          <a:ln w="320675" cap="flat" cmpd="sng" algn="ctr">
            <a:gradFill flip="none" rotWithShape="1">
              <a:gsLst>
                <a:gs pos="0">
                  <a:srgbClr val="F79646">
                    <a:lumMod val="89000"/>
                  </a:srgbClr>
                </a:gs>
                <a:gs pos="23000">
                  <a:srgbClr val="F79646">
                    <a:lumMod val="89000"/>
                  </a:srgbClr>
                </a:gs>
                <a:gs pos="69000">
                  <a:srgbClr val="F79646">
                    <a:lumMod val="75000"/>
                  </a:srgbClr>
                </a:gs>
                <a:gs pos="97000">
                  <a:srgbClr val="F79646">
                    <a:lumMod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/>
        </p:spPr>
      </p:cxnSp>
      <p:cxnSp>
        <p:nvCxnSpPr>
          <p:cNvPr id="7" name="Straight Connector 6"/>
          <p:cNvCxnSpPr/>
          <p:nvPr userDrawn="1"/>
        </p:nvCxnSpPr>
        <p:spPr>
          <a:xfrm flipH="1" flipV="1">
            <a:off x="11988421" y="2"/>
            <a:ext cx="17312" cy="6857999"/>
          </a:xfrm>
          <a:prstGeom prst="line">
            <a:avLst/>
          </a:prstGeom>
          <a:noFill/>
          <a:ln w="320675" cap="flat" cmpd="sng" algn="ctr">
            <a:gradFill flip="none" rotWithShape="1">
              <a:gsLst>
                <a:gs pos="0">
                  <a:srgbClr val="F79646">
                    <a:lumMod val="89000"/>
                  </a:srgbClr>
                </a:gs>
                <a:gs pos="23000">
                  <a:srgbClr val="F79646">
                    <a:lumMod val="89000"/>
                  </a:srgbClr>
                </a:gs>
                <a:gs pos="69000">
                  <a:srgbClr val="F79646">
                    <a:lumMod val="75000"/>
                  </a:srgbClr>
                </a:gs>
                <a:gs pos="97000">
                  <a:srgbClr val="F79646">
                    <a:lumMod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/>
        </p:spPr>
      </p:cxnSp>
      <p:cxnSp>
        <p:nvCxnSpPr>
          <p:cNvPr id="8" name="Straight Connector 7"/>
          <p:cNvCxnSpPr/>
          <p:nvPr userDrawn="1"/>
        </p:nvCxnSpPr>
        <p:spPr>
          <a:xfrm flipV="1">
            <a:off x="186267" y="6628"/>
            <a:ext cx="16933" cy="6851372"/>
          </a:xfrm>
          <a:prstGeom prst="line">
            <a:avLst/>
          </a:prstGeom>
          <a:noFill/>
          <a:ln w="320675" cap="flat" cmpd="sng" algn="ctr">
            <a:gradFill flip="none" rotWithShape="1">
              <a:gsLst>
                <a:gs pos="0">
                  <a:srgbClr val="F79646">
                    <a:lumMod val="89000"/>
                  </a:srgbClr>
                </a:gs>
                <a:gs pos="23000">
                  <a:srgbClr val="F79646">
                    <a:lumMod val="89000"/>
                  </a:srgbClr>
                </a:gs>
                <a:gs pos="69000">
                  <a:srgbClr val="F79646">
                    <a:lumMod val="75000"/>
                  </a:srgbClr>
                </a:gs>
                <a:gs pos="97000">
                  <a:srgbClr val="F79646">
                    <a:lumMod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/>
        </p:spPr>
      </p:cxnSp>
      <p:cxnSp>
        <p:nvCxnSpPr>
          <p:cNvPr id="36" name="Straight Connector 35"/>
          <p:cNvCxnSpPr/>
          <p:nvPr userDrawn="1"/>
        </p:nvCxnSpPr>
        <p:spPr>
          <a:xfrm>
            <a:off x="0" y="147350"/>
            <a:ext cx="12192000" cy="0"/>
          </a:xfrm>
          <a:prstGeom prst="line">
            <a:avLst/>
          </a:prstGeom>
          <a:noFill/>
          <a:ln w="320675" cap="flat" cmpd="sng" algn="ctr">
            <a:gradFill flip="none" rotWithShape="1">
              <a:gsLst>
                <a:gs pos="0">
                  <a:srgbClr val="F79646">
                    <a:lumMod val="89000"/>
                  </a:srgbClr>
                </a:gs>
                <a:gs pos="23000">
                  <a:srgbClr val="F79646">
                    <a:lumMod val="89000"/>
                  </a:srgbClr>
                </a:gs>
                <a:gs pos="69000">
                  <a:srgbClr val="F79646">
                    <a:lumMod val="75000"/>
                  </a:srgbClr>
                </a:gs>
                <a:gs pos="97000">
                  <a:srgbClr val="F79646">
                    <a:lumMod val="7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/>
        </p:spPr>
      </p:cxnSp>
      <p:sp>
        <p:nvSpPr>
          <p:cNvPr id="37" name="Half Frame 36"/>
          <p:cNvSpPr/>
          <p:nvPr userDrawn="1"/>
        </p:nvSpPr>
        <p:spPr>
          <a:xfrm>
            <a:off x="736" y="-19878"/>
            <a:ext cx="1219200" cy="914400"/>
          </a:xfrm>
          <a:prstGeom prst="halfFram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Half Frame 37"/>
          <p:cNvSpPr/>
          <p:nvPr userDrawn="1"/>
        </p:nvSpPr>
        <p:spPr>
          <a:xfrm rot="10800000">
            <a:off x="10994239" y="5943600"/>
            <a:ext cx="1219200" cy="914400"/>
          </a:xfrm>
          <a:prstGeom prst="halfFrame">
            <a:avLst>
              <a:gd name="adj1" fmla="val 33333"/>
              <a:gd name="adj2" fmla="val 36232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Half Frame 38"/>
          <p:cNvSpPr/>
          <p:nvPr userDrawn="1"/>
        </p:nvSpPr>
        <p:spPr>
          <a:xfrm rot="5400000">
            <a:off x="11130084" y="-152400"/>
            <a:ext cx="914400" cy="1219200"/>
          </a:xfrm>
          <a:prstGeom prst="halfFrame">
            <a:avLst/>
          </a:prstGeom>
          <a:gradFill flip="none"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Half Frame 39"/>
          <p:cNvSpPr/>
          <p:nvPr userDrawn="1"/>
        </p:nvSpPr>
        <p:spPr>
          <a:xfrm rot="16200000">
            <a:off x="153136" y="5791200"/>
            <a:ext cx="914400" cy="1219200"/>
          </a:xfrm>
          <a:prstGeom prst="halfFrame">
            <a:avLst>
              <a:gd name="adj1" fmla="val 34782"/>
              <a:gd name="adj2" fmla="val 33333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Half Frame 40"/>
          <p:cNvSpPr/>
          <p:nvPr userDrawn="1"/>
        </p:nvSpPr>
        <p:spPr>
          <a:xfrm>
            <a:off x="406400" y="291548"/>
            <a:ext cx="1219200" cy="914400"/>
          </a:xfrm>
          <a:prstGeom prst="halfFram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Half Frame 41"/>
          <p:cNvSpPr/>
          <p:nvPr userDrawn="1"/>
        </p:nvSpPr>
        <p:spPr>
          <a:xfrm rot="5400000">
            <a:off x="10713160" y="152239"/>
            <a:ext cx="914400" cy="1219200"/>
          </a:xfrm>
          <a:prstGeom prst="halfFrame">
            <a:avLst/>
          </a:prstGeom>
          <a:gradFill flip="none"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Half Frame 45"/>
          <p:cNvSpPr/>
          <p:nvPr userDrawn="1"/>
        </p:nvSpPr>
        <p:spPr>
          <a:xfrm rot="16200000">
            <a:off x="382017" y="5645426"/>
            <a:ext cx="914400" cy="1219200"/>
          </a:xfrm>
          <a:prstGeom prst="halfFrame">
            <a:avLst>
              <a:gd name="adj1" fmla="val 34782"/>
              <a:gd name="adj2" fmla="val 33333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Half Frame 46"/>
          <p:cNvSpPr/>
          <p:nvPr userDrawn="1"/>
        </p:nvSpPr>
        <p:spPr>
          <a:xfrm rot="10800000">
            <a:off x="10742804" y="5791039"/>
            <a:ext cx="1219200" cy="914400"/>
          </a:xfrm>
          <a:prstGeom prst="halfFrame">
            <a:avLst>
              <a:gd name="adj1" fmla="val 33333"/>
              <a:gd name="adj2" fmla="val 36232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36" y="6628"/>
            <a:ext cx="12188321" cy="685137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3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5089F5-7E36-4D66-B4AF-B4973ABF3DF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3A1FEE-D1AF-46C8-9F3F-3D90BD58D4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762001"/>
            <a:ext cx="100584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66757" y="1026942"/>
            <a:ext cx="693537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5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9013" y="690589"/>
            <a:ext cx="10603752" cy="56323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ঘটনাতেই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হয়েছে।এই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দেওয়া-নেওয়া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930" y="2125911"/>
            <a:ext cx="10663518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থেকে মুক্তিযুদ্ধের তথ্য ও বড় </a:t>
            </a:r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পর্দায় 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খেলার তথ্য পাওয়া যায়।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930" y="4627898"/>
            <a:ext cx="10663518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 থেকে ঝড় বৃষ্টির তথ্য,টেলিভিশন থেকে ষ্ট্রবেরি চাষের তথ্য,মোবাইল টেলিফোনে পরিক্ষার ফলাফল ইত্যাদি পাওয়া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930" y="883089"/>
            <a:ext cx="1066351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বড় পর্দায় অনেকেই একসাথে খেলা দেখতে পারে।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5623" y="633526"/>
            <a:ext cx="4754906" cy="56323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দেওয়া-নেওয়ার এই ব্যাপারটি একদিনে হয়নি। এক সময় মানুষ একজনের সাথে আরেকজন কথা বলেই শুধু তথ্য বিনিময় করতে পারত।চীনারা কাগজ আবিষ্কার করার পর হতে তথ্য দেওয়া-নেওয়ার সুযোগ অনেক বেড়ে যায়।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9893" y="673867"/>
            <a:ext cx="5389083" cy="5509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 আবিষ্কার হওয়ার পর তথ্য বিনিময় একটি নতুন জগতে পা দিয়েছিল। তারবিহীন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(Wireless)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পৃথিবীটাই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98" y="1751037"/>
            <a:ext cx="6487885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431327" y="479107"/>
            <a:ext cx="3615397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3840" y="5376237"/>
            <a:ext cx="8458200" cy="76944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60557" y="466938"/>
            <a:ext cx="786384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পর্দায় সবাই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 খেলা দেখা যায়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0557" y="466938"/>
            <a:ext cx="786384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 যেকোন সময় পরিক্ষার রেজাল্ট পাওয়া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57" y="1394798"/>
            <a:ext cx="7420112" cy="2249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28" y="3778623"/>
            <a:ext cx="3034372" cy="24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92638" y="502075"/>
            <a:ext cx="366569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মূল্যায়ন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929" y="1530346"/>
            <a:ext cx="10676965" cy="47705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ICT-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পৃথিবীটাই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8034" y="563539"/>
            <a:ext cx="4290647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907" y="2225237"/>
            <a:ext cx="10905564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রেডিও,টেলিভিশন,মোবাইল,ইন্টারনেট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65" y="1382727"/>
            <a:ext cx="6091518" cy="3007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2049" y="613286"/>
            <a:ext cx="2530116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7629" y="4585447"/>
            <a:ext cx="9433806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রেডিও,টেলিভিশন,মোবাইল,ইন্টারনেট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 ?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0990" y="677097"/>
            <a:ext cx="3289704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29" y="2030506"/>
            <a:ext cx="9144000" cy="42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3980345" y="3409530"/>
            <a:ext cx="4303600" cy="315413"/>
            <a:chOff x="186002" y="5771382"/>
            <a:chExt cx="4303600" cy="23656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Predefined Process 3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10"/>
          <p:cNvSpPr txBox="1">
            <a:spLocks/>
          </p:cNvSpPr>
          <p:nvPr/>
        </p:nvSpPr>
        <p:spPr>
          <a:xfrm>
            <a:off x="949479" y="1447800"/>
            <a:ext cx="4303843" cy="3997644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7135595" y="1455817"/>
            <a:ext cx="4094069" cy="3978103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2630" y="443422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007810"/>
            <a:ext cx="1841500" cy="18783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1267906" y="3930278"/>
            <a:ext cx="3474720" cy="18774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আছিম,ফুলবাড়ীয়া,ময়মনসিংহ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3624" y="2689458"/>
            <a:ext cx="4692070" cy="20621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4676" y="370586"/>
            <a:ext cx="1127276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0" y="1007610"/>
            <a:ext cx="4752703" cy="2584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6" y="3644536"/>
            <a:ext cx="5041037" cy="2599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007610"/>
            <a:ext cx="5107577" cy="2636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3840481"/>
            <a:ext cx="5107577" cy="24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623" y="694873"/>
            <a:ext cx="891489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i="1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724431" y="5552084"/>
            <a:ext cx="8844957" cy="834828"/>
          </a:xfrm>
          <a:prstGeom prst="parallelogram">
            <a:avLst>
              <a:gd name="adj" fmla="val 117525"/>
            </a:avLst>
          </a:prstGeom>
          <a:solidFill>
            <a:srgbClr val="00B050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তথ্য</a:t>
            </a:r>
            <a:r>
              <a:rPr lang="en-US" sz="4400" dirty="0"/>
              <a:t> ও </a:t>
            </a:r>
            <a:r>
              <a:rPr lang="en-US" sz="4400" dirty="0" err="1"/>
              <a:t>যোগাযোগ</a:t>
            </a:r>
            <a:r>
              <a:rPr lang="en-US" sz="4400" dirty="0"/>
              <a:t> </a:t>
            </a:r>
            <a:r>
              <a:rPr lang="en-US" sz="4400" dirty="0" err="1"/>
              <a:t>প্রযুক্তির</a:t>
            </a:r>
            <a:r>
              <a:rPr lang="en-US" sz="4400" dirty="0"/>
              <a:t> </a:t>
            </a:r>
            <a:r>
              <a:rPr lang="en-US" sz="4400" dirty="0" err="1"/>
              <a:t>ধারনা</a:t>
            </a:r>
            <a:r>
              <a:rPr lang="en-US" sz="4400" dirty="0"/>
              <a:t>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24" y="1748118"/>
            <a:ext cx="8914894" cy="36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385668" y="710394"/>
            <a:ext cx="2321168" cy="10784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441372" y="792426"/>
            <a:ext cx="4904334" cy="160114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035" y="2873833"/>
            <a:ext cx="10744200" cy="2862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১।তথ্য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প্রযুক্তির ধারনার সম্পর্কে জানতে পারবে;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কিভাবে তথ্যের আদান-প্রদান হয় তা বুঝতে পারবে;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ধরনের তথ্যের জন্য কি ধরনের প্রযুক্তি ব্যবহার হচ্ছে তা  ব্যাখ্যা করতে পারবে এবং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তথ্য বিনিময় একটি নতুন জগতে পা দিয়েছে তা বিশ্লেষণ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4766" y="433490"/>
            <a:ext cx="2837328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1246" y="1866567"/>
            <a:ext cx="10085294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রেডিওর মাধ্যমে সাগরের ঝড় বৃষ্টির খবর দ্রুত পেতে পারি।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0612" y="2743200"/>
            <a:ext cx="10242821" cy="1358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 খবর দেখে কৃষির বিভিন্ন ধরনের চাষাবাদ সম্পর্কে জানা যায় এবং অনেক খবরাখবর জানাযায়।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612" y="4208929"/>
            <a:ext cx="10242821" cy="108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মূহুর্তের মধ্যেই পরীক্ষার ফলাফলসহ অনেক দূরদূরান্তের খবর পাওয়া যায়।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0613" y="5405333"/>
            <a:ext cx="102428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ইন্টানেটের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মুক্তিযুদ্ধের খবর ও যাবতীয় তথ্য পাওয়া যায়।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19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4" y="1482271"/>
            <a:ext cx="5471161" cy="3735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56891" y="439151"/>
            <a:ext cx="2654897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9845" y="5375794"/>
            <a:ext cx="736898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কি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9" y="723767"/>
            <a:ext cx="5106073" cy="2759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6" y="3646817"/>
            <a:ext cx="3160058" cy="2552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65" y="723767"/>
            <a:ext cx="4410635" cy="2759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8" y="3646816"/>
            <a:ext cx="4652682" cy="25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2" y="712694"/>
            <a:ext cx="5325034" cy="2592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2" y="3603813"/>
            <a:ext cx="5190563" cy="2532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9" y="712694"/>
            <a:ext cx="4827494" cy="2592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8" y="3603813"/>
            <a:ext cx="4827495" cy="28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417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NikoshBAN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HPS9N72</dc:creator>
  <cp:lastModifiedBy>HPS9N72</cp:lastModifiedBy>
  <cp:revision>185</cp:revision>
  <dcterms:created xsi:type="dcterms:W3CDTF">2018-05-15T11:04:36Z</dcterms:created>
  <dcterms:modified xsi:type="dcterms:W3CDTF">2019-12-09T15:18:21Z</dcterms:modified>
</cp:coreProperties>
</file>