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5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56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02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83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45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74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2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6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7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6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8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2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6058-28F3-403F-81D0-EA06AFA87C7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8D7685-057B-4EDC-A73B-85AB496F1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2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06286" y="762000"/>
            <a:ext cx="9731828" cy="5007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429"/>
            <a:ext cx="12192000" cy="7259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 rot="19994266">
            <a:off x="1150285" y="2406385"/>
            <a:ext cx="9891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NikoshBAN" panose="02000000000000000000" pitchFamily="2" charset="0"/>
                <a:cs typeface="NikoshBAN" panose="02000000000000000000" pitchFamily="2" charset="0"/>
              </a:rPr>
              <a:t>Welcome my English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0"/>
            <a:ext cx="932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Second,you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 skill to do things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6350000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0000" y="914400"/>
            <a:ext cx="5842000" cy="594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59600" y="1625600"/>
            <a:ext cx="4343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is not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enough.You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able to apply your knowledge to do things practically.</a:t>
            </a:r>
          </a:p>
          <a:p>
            <a:endParaRPr lang="en-US" dirty="0"/>
          </a:p>
        </p:txBody>
      </p:sp>
      <p:sp>
        <p:nvSpPr>
          <p:cNvPr id="8" name="Donut 7"/>
          <p:cNvSpPr/>
          <p:nvPr/>
        </p:nvSpPr>
        <p:spPr>
          <a:xfrm>
            <a:off x="11303000" y="-9604"/>
            <a:ext cx="889000" cy="914400"/>
          </a:xfrm>
          <a:prstGeom prst="don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1531601" y="177800"/>
            <a:ext cx="444500" cy="482600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886" y="-50500"/>
            <a:ext cx="12208887" cy="2189099"/>
            <a:chOff x="-57593" y="-50500"/>
            <a:chExt cx="12249593" cy="21890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742" y="0"/>
              <a:ext cx="3736258" cy="213859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-57593" y="-50500"/>
              <a:ext cx="8513335" cy="21816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Finally, knowing and doing things.</a:t>
              </a:r>
              <a:endPara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Pentagon 4"/>
          <p:cNvSpPr/>
          <p:nvPr/>
        </p:nvSpPr>
        <p:spPr>
          <a:xfrm>
            <a:off x="0" y="2876101"/>
            <a:ext cx="8455742" cy="2802193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261" r="27419"/>
          <a:stretch/>
        </p:blipFill>
        <p:spPr>
          <a:xfrm>
            <a:off x="8455742" y="2138599"/>
            <a:ext cx="3736258" cy="4702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78294"/>
            <a:ext cx="8455742" cy="11628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138599"/>
            <a:ext cx="8455742" cy="7375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0800000">
            <a:off x="6997055" y="2897438"/>
            <a:ext cx="1458686" cy="1372302"/>
          </a:xfrm>
          <a:prstGeom prst="rt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6200000">
            <a:off x="7037657" y="4242485"/>
            <a:ext cx="1390832" cy="1445339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6596743" y="283029"/>
            <a:ext cx="936171" cy="37011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3461657" y="283029"/>
            <a:ext cx="587829" cy="18505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348343" y="653143"/>
            <a:ext cx="391886" cy="174171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ata 14"/>
          <p:cNvSpPr/>
          <p:nvPr/>
        </p:nvSpPr>
        <p:spPr>
          <a:xfrm>
            <a:off x="740229" y="2152478"/>
            <a:ext cx="7715511" cy="741346"/>
          </a:xfrm>
          <a:prstGeom prst="flowChartInputOut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89083" flipH="1">
            <a:off x="7031850" y="2114143"/>
            <a:ext cx="1443150" cy="819969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>
            <a:off x="-16886" y="2092516"/>
            <a:ext cx="924768" cy="733085"/>
          </a:xfrm>
          <a:prstGeom prst="rt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40673" y="2251651"/>
            <a:ext cx="607226" cy="587829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/>
          <p:cNvSpPr/>
          <p:nvPr/>
        </p:nvSpPr>
        <p:spPr>
          <a:xfrm>
            <a:off x="-45176" y="-50500"/>
            <a:ext cx="181653" cy="69085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756" y="2998415"/>
            <a:ext cx="66601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your attitudes towards others, it      will show how you think and feel about a    person or thing.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55347"/>
            <a:ext cx="12191999" cy="1883078"/>
            <a:chOff x="166803" y="21974"/>
            <a:chExt cx="7812794" cy="1883078"/>
          </a:xfrm>
        </p:grpSpPr>
        <p:sp>
          <p:nvSpPr>
            <p:cNvPr id="3" name="Rounded Rectangle 2"/>
            <p:cNvSpPr/>
            <p:nvPr/>
          </p:nvSpPr>
          <p:spPr>
            <a:xfrm>
              <a:off x="166803" y="21974"/>
              <a:ext cx="7812794" cy="1883078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21956" y="77127"/>
              <a:ext cx="5946068" cy="1772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You will develop the skill of speaking freely in English with your classmates and teacher</a:t>
              </a:r>
              <a:r>
                <a:rPr lang="en-US" sz="3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3307145"/>
            <a:ext cx="12191999" cy="1721137"/>
            <a:chOff x="689364" y="2048478"/>
            <a:chExt cx="7812794" cy="1721137"/>
          </a:xfrm>
        </p:grpSpPr>
        <p:sp>
          <p:nvSpPr>
            <p:cNvPr id="6" name="Rounded Rectangle 5"/>
            <p:cNvSpPr/>
            <p:nvPr/>
          </p:nvSpPr>
          <p:spPr>
            <a:xfrm>
              <a:off x="689364" y="2048478"/>
              <a:ext cx="7812794" cy="1721137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739774" y="2098888"/>
              <a:ext cx="5903871" cy="1620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Your shyness will gradually disappear.</a:t>
              </a:r>
              <a:endPara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4963776"/>
            <a:ext cx="12191999" cy="1895574"/>
            <a:chOff x="1378728" y="4056472"/>
            <a:chExt cx="7812794" cy="1721137"/>
          </a:xfrm>
        </p:grpSpPr>
        <p:sp>
          <p:nvSpPr>
            <p:cNvPr id="9" name="Rounded Rectangle 8"/>
            <p:cNvSpPr/>
            <p:nvPr/>
          </p:nvSpPr>
          <p:spPr>
            <a:xfrm>
              <a:off x="1378728" y="4056472"/>
              <a:ext cx="7812794" cy="1721137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429138" y="4106882"/>
              <a:ext cx="5903871" cy="1620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You will learn to behave in a democratic way.</a:t>
              </a:r>
              <a:endPara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6705600" y="2460171"/>
            <a:ext cx="979714" cy="1175658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532914" y="4685501"/>
            <a:ext cx="1088572" cy="118975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1999" cy="1355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54629" y="217714"/>
            <a:ext cx="6749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changes are----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12191998" cy="16665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54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666568"/>
            <a:ext cx="12191999" cy="51914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smtClean="0"/>
              <a:t>1.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have to do to be a good citizen?</a:t>
            </a:r>
          </a:p>
          <a:p>
            <a:pPr marL="0" indent="0">
              <a:buFont typeface="Wingdings 3" charset="2"/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Why do you need skill?</a:t>
            </a:r>
          </a:p>
          <a:p>
            <a:pPr marL="0" indent="0">
              <a:buFont typeface="Wingdings 3" charset="2"/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What should you have knowledge about in class room?</a:t>
            </a:r>
          </a:p>
          <a:p>
            <a:pPr marL="0" indent="0">
              <a:buFont typeface="Wingdings 3" charset="2"/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What should a good citizen have?</a:t>
            </a:r>
          </a:p>
          <a:p>
            <a:pPr marL="0" indent="0">
              <a:buFont typeface="Wingdings 3" charset="2"/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Who is the right person to monitor and help you to do the group work?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31371" y="413657"/>
            <a:ext cx="1153886" cy="5225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10406743" y="413657"/>
            <a:ext cx="674914" cy="3048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132114" y="587829"/>
            <a:ext cx="152400" cy="130628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0744200" y="544286"/>
            <a:ext cx="65314" cy="8708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4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63486"/>
            <a:ext cx="12192000" cy="50945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9888" y="2156307"/>
            <a:ext cx="1129937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to prepare ourselves to do good deeds in society to be a good citizen.</a:t>
            </a:r>
          </a:p>
          <a:p>
            <a:pPr marL="742950" indent="-7429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skill to apply our knowledge in practical situations.</a:t>
            </a:r>
          </a:p>
          <a:p>
            <a:pPr marL="742950" indent="-7429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have knowledge about group work in the classroom.</a:t>
            </a:r>
          </a:p>
          <a:p>
            <a:pPr marL="742950" indent="-7429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citizen should have a vast knowledge about his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country,its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constitutaion,people,history,culture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traditions.</a:t>
            </a:r>
          </a:p>
          <a:p>
            <a:pPr marL="742950" indent="-7429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is the right person to monitor and help me to do the group work.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7634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3439886" y="0"/>
            <a:ext cx="4093028" cy="1763486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76057" y="0"/>
            <a:ext cx="2612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Ans</a:t>
            </a:r>
            <a:endParaRPr lang="en-US" sz="9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12192000" cy="5334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046514"/>
            <a:ext cx="12192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Read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the following text and fill in each gap with a suitable word.</a:t>
            </a:r>
          </a:p>
          <a:p>
            <a:endParaRPr lang="en-US" sz="32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You need skills to do(a)------.(b)------ is not enough. You must be able to apply your knowledge to do things(c)------.Finally knowing and (d)-------things will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bring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about a change in your behavior towards(e)--------.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a) things; b) knowledge; c) practically; d) doing;      e)other.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5943" y="304800"/>
            <a:ext cx="4680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11692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53543" y="245906"/>
            <a:ext cx="4484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EVALUATION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169237"/>
            <a:ext cx="12192000" cy="5688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99937"/>
            <a:ext cx="12192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1.To be a good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citizen,we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need---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Behavioural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change; ii) skill; iii) knowledge; iv) all of them.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2.Knowing and doing things will bring about a change in your----towards other.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belief ii) sincerity; iii) behavior; iv) face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3.To be a good citizen you have to prepare yourself to do good work in---.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society ; ii) family; iii) madrasah; iv) relatives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4.There will be----change in your conduct through regular group work.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largely; ii) widely; iii) seriously; iv) noticeably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566057" y="1"/>
            <a:ext cx="1262743" cy="116923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849086" y="203619"/>
            <a:ext cx="740228" cy="762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1066800" y="432219"/>
            <a:ext cx="304800" cy="30480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056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657600" y="1937657"/>
            <a:ext cx="5138057" cy="10668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41371" y="2055558"/>
            <a:ext cx="387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Home Work</a:t>
            </a:r>
            <a:endParaRPr lang="en-US" sz="4800" b="1" dirty="0"/>
          </a:p>
        </p:txBody>
      </p:sp>
      <p:sp>
        <p:nvSpPr>
          <p:cNvPr id="5" name="Frame 4"/>
          <p:cNvSpPr/>
          <p:nvPr/>
        </p:nvSpPr>
        <p:spPr>
          <a:xfrm>
            <a:off x="10776857" y="3156857"/>
            <a:ext cx="239485" cy="2373086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153886" y="3156857"/>
            <a:ext cx="239485" cy="2090057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ction Button: Sound 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7837714" y="2307770"/>
            <a:ext cx="478971" cy="326571"/>
          </a:xfrm>
          <a:prstGeom prst="actionButtonSou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" y="182655"/>
            <a:ext cx="12175611" cy="69055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834356">
            <a:off x="3721790" y="2644170"/>
            <a:ext cx="47484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Bye </a:t>
            </a:r>
            <a:r>
              <a:rPr lang="en-US" sz="9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Bye</a:t>
            </a:r>
            <a:endParaRPr 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2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9"/>
          <a:stretch/>
        </p:blipFill>
        <p:spPr>
          <a:xfrm>
            <a:off x="5834743" y="25464"/>
            <a:ext cx="6357257" cy="3370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254"/>
            <a:ext cx="4686706" cy="3416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416599"/>
            <a:ext cx="4686705" cy="34414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34744" y="3396344"/>
            <a:ext cx="6357256" cy="3461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69038" y="3575992"/>
            <a:ext cx="3940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Class:Ten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Sub:Eng-1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Unit:one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Lesson:Two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1257" y="3461934"/>
            <a:ext cx="4659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Narayan Biswas</a:t>
            </a:r>
          </a:p>
          <a:p>
            <a:r>
              <a:rPr lang="en-US" sz="3600" b="1" dirty="0" smtClean="0"/>
              <a:t>Ass Teacher </a:t>
            </a:r>
            <a:r>
              <a:rPr lang="en-US" sz="3600" b="1" dirty="0" err="1" smtClean="0"/>
              <a:t>Ict</a:t>
            </a:r>
            <a:endParaRPr lang="en-US" sz="3600" b="1" dirty="0"/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Faltita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ssk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Secondary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Fakirhat,Bagerhat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686705" y="0"/>
            <a:ext cx="581981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68686" y="0"/>
            <a:ext cx="566057" cy="6858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-20255"/>
            <a:ext cx="1219200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10409667" y="3416599"/>
            <a:ext cx="1782333" cy="3441401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0667" y="3396342"/>
            <a:ext cx="154348" cy="346165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r 14"/>
          <p:cNvSpPr/>
          <p:nvPr/>
        </p:nvSpPr>
        <p:spPr>
          <a:xfrm>
            <a:off x="10645254" y="3807726"/>
            <a:ext cx="1296537" cy="1060928"/>
          </a:xfrm>
          <a:prstGeom prst="flowChar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9"/>
          <a:stretch/>
        </p:blipFill>
        <p:spPr>
          <a:xfrm>
            <a:off x="5834743" y="0"/>
            <a:ext cx="6357257" cy="3370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03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14369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2085" y="209566"/>
            <a:ext cx="79901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Look at the picture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14"/>
            <a:ext cx="6068489" cy="4134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1"/>
          <a:stretch/>
        </p:blipFill>
        <p:spPr>
          <a:xfrm>
            <a:off x="6068489" y="1436914"/>
            <a:ext cx="6123511" cy="4134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89455"/>
            <a:ext cx="12191999" cy="1268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8860" y="5921612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Can you guess what may be our todays topic?</a:t>
            </a:r>
          </a:p>
          <a:p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197429" y="4586960"/>
            <a:ext cx="2743200" cy="805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68095" y="4630503"/>
            <a:ext cx="1894114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08860" y="4604679"/>
            <a:ext cx="306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96349" y="4697343"/>
            <a:ext cx="174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skill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125185" y="235358"/>
            <a:ext cx="870858" cy="822809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1171463" y="193841"/>
            <a:ext cx="1001486" cy="822809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erge 13"/>
          <p:cNvSpPr/>
          <p:nvPr/>
        </p:nvSpPr>
        <p:spPr>
          <a:xfrm>
            <a:off x="11022828" y="5875168"/>
            <a:ext cx="786492" cy="762217"/>
          </a:xfrm>
          <a:prstGeom prst="flowChartMerg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nual Operation 14"/>
          <p:cNvSpPr/>
          <p:nvPr/>
        </p:nvSpPr>
        <p:spPr>
          <a:xfrm>
            <a:off x="242206" y="5856379"/>
            <a:ext cx="636815" cy="715773"/>
          </a:xfrm>
          <a:prstGeom prst="flowChartManualOperat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 rot="20532002">
            <a:off x="544285" y="1763484"/>
            <a:ext cx="9056914" cy="320040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130898">
            <a:off x="1358526" y="2871241"/>
            <a:ext cx="81193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Knowledge, skill and attitudes</a:t>
            </a:r>
          </a:p>
          <a:p>
            <a:endParaRPr lang="en-US" dirty="0"/>
          </a:p>
        </p:txBody>
      </p:sp>
      <p:sp>
        <p:nvSpPr>
          <p:cNvPr id="4" name="Diagonal Stripe 3"/>
          <p:cNvSpPr/>
          <p:nvPr/>
        </p:nvSpPr>
        <p:spPr>
          <a:xfrm>
            <a:off x="0" y="0"/>
            <a:ext cx="8556171" cy="3265714"/>
          </a:xfrm>
          <a:prstGeom prst="diagStri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962759" y="2895600"/>
            <a:ext cx="11229240" cy="3962400"/>
          </a:xfrm>
          <a:prstGeom prst="diagStri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71891" y="129189"/>
            <a:ext cx="969080" cy="653142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8941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93371" y="304799"/>
            <a:ext cx="84690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435429" y="2960914"/>
            <a:ext cx="100148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lesson,we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able to------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texts through silent reading.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questions.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vocabulary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gap.</a:t>
            </a:r>
          </a:p>
          <a:p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10450286" y="304799"/>
            <a:ext cx="1240971" cy="1107996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3" y="927323"/>
            <a:ext cx="2721428" cy="696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543" y="3265714"/>
            <a:ext cx="2721428" cy="783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543" y="5404754"/>
            <a:ext cx="2721428" cy="707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78686" y="653138"/>
            <a:ext cx="3026229" cy="892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52856" y="2566275"/>
            <a:ext cx="2939144" cy="1134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74629" y="5033922"/>
            <a:ext cx="2830286" cy="957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852057" y="1098413"/>
            <a:ext cx="1240972" cy="500743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52057" y="3439884"/>
            <a:ext cx="1328057" cy="52251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764971" y="5568040"/>
            <a:ext cx="1349827" cy="38099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327720" y="737862"/>
            <a:ext cx="1415143" cy="457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837712" y="2906483"/>
            <a:ext cx="1415143" cy="39188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837712" y="5236024"/>
            <a:ext cx="1415143" cy="52251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5" y="283028"/>
            <a:ext cx="2800564" cy="2040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5" y="2566275"/>
            <a:ext cx="2866031" cy="1719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5" y="4822371"/>
            <a:ext cx="2895672" cy="2035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435428" y="963935"/>
            <a:ext cx="18723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Executive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371" y="3384088"/>
            <a:ext cx="23077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Legislative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3027" y="5387383"/>
            <a:ext cx="23077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Structurees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274629" y="875556"/>
            <a:ext cx="23077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High official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514114" y="2650161"/>
            <a:ext cx="28302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Regarding justice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48800" y="5225134"/>
            <a:ext cx="228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Frame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85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51000" y="4826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Silent Reading “Section-B”</a:t>
            </a:r>
          </a:p>
          <a:p>
            <a:endParaRPr lang="en-US" dirty="0"/>
          </a:p>
        </p:txBody>
      </p:sp>
      <p:pic>
        <p:nvPicPr>
          <p:cNvPr id="4" name="Picture 2" descr="C:\Users\pc\Download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4200"/>
            <a:ext cx="12191999" cy="50038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0" y="0"/>
            <a:ext cx="2133600" cy="185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10800" y="0"/>
            <a:ext cx="1981200" cy="185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>
            <a:off x="203200" y="146050"/>
            <a:ext cx="812800" cy="698500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1201400" y="146050"/>
            <a:ext cx="787400" cy="781050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1723" y="481723"/>
            <a:ext cx="6931985" cy="5968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2600" y="889000"/>
            <a:ext cx="444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Today’s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is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knowledge-based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Without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knowledge of modern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sciences,technologies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including ICT and other necessary subjects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69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446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304800"/>
            <a:ext cx="993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good  citizen should have knowledge about are-----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244600"/>
            <a:ext cx="12192000" cy="3651545"/>
            <a:chOff x="0" y="3101074"/>
            <a:chExt cx="12192000" cy="1403459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3174323"/>
              <a:ext cx="4088529" cy="1330210"/>
              <a:chOff x="0" y="3851390"/>
              <a:chExt cx="4088529" cy="133021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851390"/>
                <a:ext cx="1928935" cy="133021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8936" y="3851390"/>
                <a:ext cx="2159593" cy="1330210"/>
              </a:xfrm>
              <a:prstGeom prst="rect">
                <a:avLst/>
              </a:prstGeom>
            </p:spPr>
          </p:pic>
        </p:grpSp>
        <p:sp>
          <p:nvSpPr>
            <p:cNvPr id="11" name="Round Diagonal Corner Rectangle 10"/>
            <p:cNvSpPr/>
            <p:nvPr/>
          </p:nvSpPr>
          <p:spPr>
            <a:xfrm>
              <a:off x="4088529" y="3101074"/>
              <a:ext cx="8103471" cy="1403459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solidFill>
                    <a:schemeClr val="tx1"/>
                  </a:solidFill>
                </a:rPr>
                <a:t>Our state,its executive </a:t>
              </a:r>
              <a:r>
                <a:rPr lang="en-US" sz="3600" dirty="0">
                  <a:solidFill>
                    <a:schemeClr val="tx1"/>
                  </a:solidFill>
                </a:rPr>
                <a:t>,</a:t>
              </a:r>
              <a:r>
                <a:rPr lang="en-US" sz="3600" dirty="0" smtClean="0">
                  <a:solidFill>
                    <a:schemeClr val="tx1"/>
                  </a:solidFill>
                </a:rPr>
                <a:t>legislative power and judicial system.</a:t>
              </a:r>
              <a:endParaRPr lang="en-US" sz="3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4938863"/>
            <a:ext cx="12192000" cy="2014670"/>
            <a:chOff x="0" y="4860295"/>
            <a:chExt cx="12192000" cy="1458825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4860295"/>
              <a:ext cx="5417290" cy="1458825"/>
              <a:chOff x="0" y="4196764"/>
              <a:chExt cx="5417290" cy="145882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3406" y="4241288"/>
                <a:ext cx="1893884" cy="141430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2266" y="4243231"/>
                <a:ext cx="1721140" cy="141235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196764"/>
                <a:ext cx="1928935" cy="1458824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6" name="Round Diagonal Corner Rectangle 15"/>
            <p:cNvSpPr/>
            <p:nvPr/>
          </p:nvSpPr>
          <p:spPr>
            <a:xfrm>
              <a:off x="5417290" y="4860296"/>
              <a:ext cx="6774710" cy="1458824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</a:rPr>
                <a:t>Our government , its structure , function,history,culture and tradition etc.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5-Point Star 19"/>
          <p:cNvSpPr/>
          <p:nvPr/>
        </p:nvSpPr>
        <p:spPr>
          <a:xfrm>
            <a:off x="292503" y="433506"/>
            <a:ext cx="405594" cy="37758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8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385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NikoshBAN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drnarayanbiswas@outlook.com</dc:creator>
  <cp:lastModifiedBy>drnarayanbiswas@outlook.com</cp:lastModifiedBy>
  <cp:revision>35</cp:revision>
  <dcterms:created xsi:type="dcterms:W3CDTF">2019-12-09T16:04:04Z</dcterms:created>
  <dcterms:modified xsi:type="dcterms:W3CDTF">2019-12-13T16:53:59Z</dcterms:modified>
</cp:coreProperties>
</file>