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63" r:id="rId5"/>
    <p:sldId id="260" r:id="rId6"/>
    <p:sldId id="261" r:id="rId7"/>
    <p:sldId id="262" r:id="rId8"/>
    <p:sldId id="264" r:id="rId9"/>
    <p:sldId id="259" r:id="rId10"/>
    <p:sldId id="265" r:id="rId11"/>
    <p:sldId id="270" r:id="rId12"/>
    <p:sldId id="269" r:id="rId13"/>
    <p:sldId id="271" r:id="rId14"/>
    <p:sldId id="272" r:id="rId15"/>
    <p:sldId id="266" r:id="rId16"/>
    <p:sldId id="267" r:id="rId17"/>
    <p:sldId id="273" r:id="rId18"/>
    <p:sldId id="26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7" autoAdjust="0"/>
    <p:restoredTop sz="94660"/>
  </p:normalViewPr>
  <p:slideViewPr>
    <p:cSldViewPr snapToGrid="0" showGuides="1">
      <p:cViewPr varScale="1">
        <p:scale>
          <a:sx n="58" d="100"/>
          <a:sy n="58" d="100"/>
        </p:scale>
        <p:origin x="130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6" d="100"/>
          <a:sy n="56" d="100"/>
        </p:scale>
        <p:origin x="285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CFC5EF-E922-4812-8949-9316A91A1C1B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BC0AA8-3DDF-47A3-95DD-AC62BCA9F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8063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96DEA8-6EEF-4524-82D2-2DA760B487DC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E784C5-A65D-4651-AF84-29578906C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769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387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6B6199-DA2C-4207-922B-402FA66FEB20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94059-B235-4F9A-AA52-67B4C5271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602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6B6199-DA2C-4207-922B-402FA66FEB20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94059-B235-4F9A-AA52-67B4C5271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072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6B6199-DA2C-4207-922B-402FA66FEB20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94059-B235-4F9A-AA52-67B4C5271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195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6B6199-DA2C-4207-922B-402FA66FEB20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94059-B235-4F9A-AA52-67B4C5271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240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6B6199-DA2C-4207-922B-402FA66FEB20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94059-B235-4F9A-AA52-67B4C5271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846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6B6199-DA2C-4207-922B-402FA66FEB20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94059-B235-4F9A-AA52-67B4C5271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750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6B6199-DA2C-4207-922B-402FA66FEB20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94059-B235-4F9A-AA52-67B4C5271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744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6B6199-DA2C-4207-922B-402FA66FEB20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94059-B235-4F9A-AA52-67B4C5271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445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6B6199-DA2C-4207-922B-402FA66FEB20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94059-B235-4F9A-AA52-67B4C5271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920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6B6199-DA2C-4207-922B-402FA66FEB20}" type="datetimeFigureOut">
              <a:rPr lang="en-US" smtClean="0"/>
              <a:t>12/13/2019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D94059-B235-4F9A-AA52-67B4C5271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008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405"/>
            </a:avLst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0621888" y="174205"/>
            <a:ext cx="1425216" cy="27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0536827C-CB72-4870-9EC7-F56BD89471C2}" type="datetime4">
              <a:rPr lang="en-US" sz="1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December 13, 2019</a:t>
            </a:fld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10954891" y="6392123"/>
            <a:ext cx="10922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Content- </a:t>
            </a:r>
            <a:r>
              <a:rPr lang="en-US" sz="120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NikoshBAN" panose="02000000000000000000" pitchFamily="2" charset="0"/>
              </a:rPr>
              <a:t>42</a:t>
            </a:r>
            <a:endParaRPr 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68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mislam686@gmail.co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0519" y="426097"/>
            <a:ext cx="68309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827" y="1493294"/>
            <a:ext cx="6114346" cy="4203920"/>
          </a:xfrm>
          <a:prstGeom prst="rect">
            <a:avLst/>
          </a:prstGeom>
          <a:ln w="2286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73504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61"/>
          <a:stretch/>
        </p:blipFill>
        <p:spPr>
          <a:xfrm>
            <a:off x="1245592" y="1420785"/>
            <a:ext cx="9700816" cy="4468092"/>
          </a:xfrm>
          <a:prstGeom prst="rect">
            <a:avLst/>
          </a:prstGeom>
          <a:ln w="2286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3374967" y="232757"/>
            <a:ext cx="5442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পরিমাপের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7937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03299" y="206216"/>
            <a:ext cx="22092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97747" y="6004159"/>
            <a:ext cx="47965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পরিমাপের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চারটি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এককের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169" y="1281700"/>
            <a:ext cx="6093521" cy="4370799"/>
          </a:xfrm>
          <a:prstGeom prst="rect">
            <a:avLst/>
          </a:prstGeom>
          <a:ln w="2286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91802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702227" y="3451813"/>
                <a:ext cx="76144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২.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বর্গাকার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ক্ষেত্রের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ক্ষেত্রফল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বাহু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একক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2227" y="3451813"/>
                <a:ext cx="7614458" cy="523220"/>
              </a:xfrm>
              <a:prstGeom prst="rect">
                <a:avLst/>
              </a:prstGeom>
              <a:blipFill>
                <a:blip r:embed="rId2"/>
                <a:stretch>
                  <a:fillRect t="-9302" b="-3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3620803" y="1436365"/>
            <a:ext cx="49503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ক্ষেত্রের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ক্ষেত্রফলের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50372" y="2617471"/>
            <a:ext cx="66912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আয়তাকার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= (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ꓫ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প্রস্থ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61560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381" y="3139720"/>
            <a:ext cx="3749233" cy="2130603"/>
          </a:xfrm>
          <a:prstGeom prst="rect">
            <a:avLst/>
          </a:prstGeom>
          <a:ln w="2286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962946" y="1492871"/>
            <a:ext cx="10806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সমস্যাঃ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আয়তাকার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ক্ষেত্রের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প্রস্থ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 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2946" y="2662667"/>
            <a:ext cx="49710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সমাধানঃ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৫০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প্রস্থ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= ৫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6607" y="3767961"/>
            <a:ext cx="56220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সুতরাং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 (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ꓫ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প্রস্থ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)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47875" y="4436353"/>
            <a:ext cx="28664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 (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ꓫ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47875" y="5110760"/>
            <a:ext cx="19912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৫০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096093" y="492352"/>
            <a:ext cx="39998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ক্ষেত্রফলের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সূত্রের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050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305" y="3429000"/>
            <a:ext cx="2289464" cy="1877993"/>
          </a:xfrm>
          <a:prstGeom prst="rect">
            <a:avLst/>
          </a:prstGeom>
          <a:ln w="2286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578085" y="2108405"/>
            <a:ext cx="89888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সমস্যাঃ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বর্গাকার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 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274038" y="3738566"/>
                <a:ext cx="545258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বর্গাকার </a:t>
                </a:r>
                <a:r>
                  <a:rPr lang="en-US" sz="28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ক্ষেত্রের</a:t>
                </a: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ক্ষেত্রফল</a:t>
                </a: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বাহু</m:t>
                        </m:r>
                        <m: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</a:t>
                </a: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8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একক</a:t>
                </a: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4038" y="3738566"/>
                <a:ext cx="5452583" cy="523220"/>
              </a:xfrm>
              <a:prstGeom prst="rect">
                <a:avLst/>
              </a:prstGeom>
              <a:blipFill>
                <a:blip r:embed="rId3"/>
                <a:stretch>
                  <a:fillRect l="-2349" t="-10465" r="-112" b="-40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46847" y="3062160"/>
            <a:ext cx="5286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</a:t>
            </a:r>
            <a:r>
              <a:rPr lang="en-US" sz="2800" dirty="0" smtClean="0"/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সমধানঃ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বর্গাকার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ক্ষেত্রের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= 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062740" y="4380686"/>
                <a:ext cx="260725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(</m:t>
                        </m:r>
                        <m:r>
                          <a:rPr lang="en-US" sz="28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১০</m:t>
                        </m:r>
                        <m: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)</m:t>
                        </m:r>
                      </m:e>
                      <m:sup>
                        <m:r>
                          <a:rPr lang="en-US" sz="28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</a:t>
                </a: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800" dirty="0" err="1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মিটার</a:t>
                </a:r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2740" y="4380686"/>
                <a:ext cx="2607252" cy="523220"/>
              </a:xfrm>
              <a:prstGeom prst="rect">
                <a:avLst/>
              </a:prstGeom>
              <a:blipFill>
                <a:blip r:embed="rId4"/>
                <a:stretch>
                  <a:fillRect l="-4907" t="-11765" r="-1402" b="-41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4076634" y="5057092"/>
            <a:ext cx="2307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১০০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76634" y="877826"/>
            <a:ext cx="39998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ক্ষেত্রফলের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সূত্রের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678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42387" y="335191"/>
            <a:ext cx="25072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3369" y="5602776"/>
            <a:ext cx="10205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আয়তাকার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পুকুরের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৪০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প্রস্থ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২৫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157" y="1564287"/>
            <a:ext cx="5449685" cy="3640390"/>
          </a:xfrm>
          <a:prstGeom prst="rect">
            <a:avLst/>
          </a:prstGeom>
          <a:ln w="2286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83766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61444" y="1156543"/>
            <a:ext cx="20691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29378" y="2610196"/>
            <a:ext cx="4871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পরিমাপের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29378" y="3393844"/>
            <a:ext cx="6799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পরিমাপের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00705" y="4053761"/>
            <a:ext cx="5390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একরে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শতাংশ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57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14900" y="272518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39290" y="5678095"/>
            <a:ext cx="6913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ভূমি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পরিমাপের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চার্ট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327" y="1386227"/>
            <a:ext cx="5831345" cy="3886045"/>
          </a:xfrm>
          <a:prstGeom prst="rect">
            <a:avLst/>
          </a:prstGeom>
          <a:ln w="2286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1036953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0700" y="544081"/>
            <a:ext cx="7090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মনযোগের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সহিত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5" t="15385" r="20666" b="7692"/>
          <a:stretch/>
        </p:blipFill>
        <p:spPr>
          <a:xfrm>
            <a:off x="3176737" y="1666702"/>
            <a:ext cx="5838526" cy="4039232"/>
          </a:xfrm>
          <a:prstGeom prst="rect">
            <a:avLst/>
          </a:prstGeom>
          <a:ln w="2286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42085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84058" y="309717"/>
            <a:ext cx="1823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113BDD-90A8-40BA-B5A2-4FFAB78EA0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103" y="1442024"/>
            <a:ext cx="1432118" cy="1677260"/>
          </a:xfrm>
          <a:prstGeom prst="rect">
            <a:avLst/>
          </a:prstGeom>
          <a:ln w="889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775" y="1442024"/>
            <a:ext cx="1396840" cy="1632694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764415" y="3290146"/>
            <a:ext cx="5598241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32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মীর</a:t>
            </a:r>
            <a:r>
              <a:rPr lang="as-IN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as-IN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as-IN" sz="32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সলাম</a:t>
            </a:r>
            <a:endParaRPr lang="en-US" sz="32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ts val="600"/>
              </a:spcBef>
            </a:pPr>
            <a:r>
              <a:rPr lang="en-US" sz="20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</a:t>
            </a:r>
            <a:r>
              <a:rPr lang="as-IN" sz="2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as-IN" sz="2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as-IN" sz="2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2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2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 </a:t>
            </a:r>
            <a:r>
              <a:rPr lang="as-IN" sz="2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ি-</a:t>
            </a:r>
            <a:r>
              <a:rPr lang="as-IN" sz="2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0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ণিত</a:t>
            </a:r>
            <a:r>
              <a:rPr lang="en-US" sz="2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</a:p>
          <a:p>
            <a:pPr algn="ctr">
              <a:spcBef>
                <a:spcPts val="600"/>
              </a:spcBef>
            </a:pPr>
            <a:r>
              <a:rPr lang="en-US" sz="24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</a:t>
            </a:r>
            <a:r>
              <a:rPr lang="as-IN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4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সলাম</a:t>
            </a:r>
            <a:r>
              <a:rPr lang="as-IN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4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াখিল</a:t>
            </a:r>
            <a:r>
              <a:rPr lang="en-US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en-US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 smtClean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ts val="600"/>
              </a:spcBef>
            </a:pPr>
            <a:r>
              <a:rPr lang="en-US" sz="24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শিয়ালকোল</a:t>
            </a:r>
            <a:r>
              <a:rPr lang="en-US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িরা</a:t>
            </a:r>
            <a:r>
              <a:rPr lang="as-IN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জগ</a:t>
            </a:r>
            <a:r>
              <a:rPr lang="en-US" sz="24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ঞ্জ</a:t>
            </a:r>
            <a:r>
              <a:rPr lang="en-US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দর</a:t>
            </a:r>
            <a:r>
              <a:rPr lang="en-US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as-IN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en-US" sz="24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িরা</a:t>
            </a:r>
            <a:r>
              <a:rPr lang="as-IN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জগ</a:t>
            </a:r>
            <a:r>
              <a:rPr lang="en-US" sz="24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ঞ্জ</a:t>
            </a:r>
            <a:endParaRPr lang="en-US" sz="24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ts val="600"/>
              </a:spcBef>
            </a:pPr>
            <a:r>
              <a:rPr lang="en-US" sz="24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24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০১৭১৯-৯৩১৫৪৬</a:t>
            </a:r>
          </a:p>
          <a:p>
            <a:pPr algn="ctr">
              <a:spcBef>
                <a:spcPts val="600"/>
              </a:spcBef>
            </a:pPr>
            <a:r>
              <a:rPr lang="en-US" sz="2400" dirty="0">
                <a:solidFill>
                  <a:srgbClr val="002060"/>
                </a:solidFill>
                <a:hlinkClick r:id="rId4"/>
              </a:rPr>
              <a:t>E-mail: mmislam686@gmail.com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5307724" y="3276804"/>
            <a:ext cx="5152103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200" b="1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8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8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r>
              <a:rPr lang="en-US" sz="28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28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28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en-US" sz="28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</a:t>
            </a:r>
            <a:r>
              <a:rPr lang="as-IN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য়: </a:t>
            </a:r>
            <a:r>
              <a:rPr lang="en-US" sz="28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৩য় ( </a:t>
            </a:r>
            <a:r>
              <a:rPr lang="en-US" sz="2800" dirty="0" err="1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r>
              <a:rPr lang="en-US" sz="28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স</a:t>
            </a:r>
            <a:r>
              <a:rPr lang="as-IN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য়: ৫০ </a:t>
            </a:r>
            <a:r>
              <a:rPr lang="en-US" sz="28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US" sz="28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2800" dirty="0" err="1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০৯-১২-২০১৯খ্রি</a:t>
            </a:r>
            <a:r>
              <a:rPr lang="en-US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35986946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842" y="1414528"/>
            <a:ext cx="6042315" cy="4028943"/>
          </a:xfrm>
          <a:prstGeom prst="rect">
            <a:avLst/>
          </a:prstGeom>
          <a:ln w="2286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Rectangle 1"/>
          <p:cNvSpPr/>
          <p:nvPr/>
        </p:nvSpPr>
        <p:spPr>
          <a:xfrm>
            <a:off x="3451685" y="268380"/>
            <a:ext cx="5288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32724" y="5741997"/>
            <a:ext cx="33265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ভূমির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3180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51686" y="218501"/>
            <a:ext cx="5288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21743" y="5911027"/>
            <a:ext cx="39485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721" y="1404850"/>
            <a:ext cx="3948556" cy="4150824"/>
          </a:xfrm>
          <a:prstGeom prst="rect">
            <a:avLst/>
          </a:prstGeom>
          <a:ln w="2286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8049280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235" y="924558"/>
            <a:ext cx="10141529" cy="5008883"/>
          </a:xfrm>
          <a:prstGeom prst="rect">
            <a:avLst/>
          </a:prstGeom>
          <a:ln w="2286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Rectangle 8"/>
          <p:cNvSpPr/>
          <p:nvPr/>
        </p:nvSpPr>
        <p:spPr>
          <a:xfrm>
            <a:off x="5730830" y="2905779"/>
            <a:ext cx="10567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endParaRPr lang="en-US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4278835" y="1047133"/>
            <a:ext cx="36343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73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84720" y="1374929"/>
            <a:ext cx="16225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74179" y="2405862"/>
            <a:ext cx="41585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2174179" y="3375240"/>
            <a:ext cx="65874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পরিমাপের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পরিমাপের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ক্ষেত্রফলের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219851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688403" y="626467"/>
            <a:ext cx="28151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পরিমাপের একক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54" t="40970"/>
          <a:stretch/>
        </p:blipFill>
        <p:spPr>
          <a:xfrm>
            <a:off x="8377942" y="1852083"/>
            <a:ext cx="2328300" cy="1708007"/>
          </a:xfrm>
          <a:prstGeom prst="rect">
            <a:avLst/>
          </a:prstGeom>
          <a:ln w="2286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029" y="1857067"/>
            <a:ext cx="2443942" cy="1733933"/>
          </a:xfrm>
          <a:prstGeom prst="rect">
            <a:avLst/>
          </a:prstGeom>
          <a:ln w="2286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000" y="3267000"/>
            <a:ext cx="324000" cy="324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000" y="3267000"/>
            <a:ext cx="324000" cy="324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000" y="3267000"/>
            <a:ext cx="324000" cy="324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000" y="3267000"/>
            <a:ext cx="324000" cy="324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000" y="3267000"/>
            <a:ext cx="324000" cy="324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4000" y="3267000"/>
            <a:ext cx="324000" cy="324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1" t="51682" r="20362" b="9727"/>
          <a:stretch/>
        </p:blipFill>
        <p:spPr>
          <a:xfrm>
            <a:off x="1276136" y="1889470"/>
            <a:ext cx="2454241" cy="1708007"/>
          </a:xfrm>
          <a:prstGeom prst="rect">
            <a:avLst/>
          </a:prstGeom>
          <a:ln w="2286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904379" y="4326046"/>
            <a:ext cx="103832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 কোন পরিমাপের জন্য একটি আদর্শের প্র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য়ো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 র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 যার সাথে তুলনা করে অন্যান্য ভৌত রাশির পরিমাপ করা হ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এ আদর্শকে বলা হ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পরিমাপের একক।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দৈর্ঘ্যের একক মিটার, ভরের একক কিলোগ্রাম এবং সম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একক সেকেন্ড।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3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37242" y="419294"/>
            <a:ext cx="19175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14201" y="5291631"/>
            <a:ext cx="51635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পরিমাপের এক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সংগা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as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 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447800"/>
            <a:ext cx="3962400" cy="3523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285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2" t="4730" r="3432" b="84797"/>
          <a:stretch/>
        </p:blipFill>
        <p:spPr>
          <a:xfrm>
            <a:off x="2297083" y="831272"/>
            <a:ext cx="7597833" cy="515390"/>
          </a:xfrm>
          <a:prstGeom prst="rect">
            <a:avLst/>
          </a:prstGeom>
          <a:ln w="2286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4" t="16001" r="3695" b="4726"/>
          <a:stretch/>
        </p:blipFill>
        <p:spPr>
          <a:xfrm>
            <a:off x="2921923" y="2094807"/>
            <a:ext cx="6348154" cy="3823855"/>
          </a:xfrm>
          <a:prstGeom prst="rect">
            <a:avLst/>
          </a:prstGeom>
          <a:ln w="2286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8246058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</TotalTime>
  <Words>362</Words>
  <Application>Microsoft Office PowerPoint</Application>
  <PresentationFormat>Widescreen</PresentationFormat>
  <Paragraphs>57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118</cp:revision>
  <dcterms:created xsi:type="dcterms:W3CDTF">2019-10-04T13:49:21Z</dcterms:created>
  <dcterms:modified xsi:type="dcterms:W3CDTF">2019-12-13T15:58:58Z</dcterms:modified>
</cp:coreProperties>
</file>