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4" r:id="rId9"/>
    <p:sldId id="267" r:id="rId10"/>
    <p:sldId id="266" r:id="rId11"/>
    <p:sldId id="269" r:id="rId12"/>
    <p:sldId id="263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4" autoAdjust="0"/>
  </p:normalViewPr>
  <p:slideViewPr>
    <p:cSldViewPr snapToGrid="0">
      <p:cViewPr varScale="1">
        <p:scale>
          <a:sx n="78" d="100"/>
          <a:sy n="78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15:28:15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15:28:18.5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 53,'30'2,"-2"2,2 0,-2 2,0 1,10 5,55 11,-85-21,0 0,1 1,-1-1,1 1,-9-3,0 0,0 0,0 1,0-1,1 0,-1 0,0 0,0 0,0 0,0 0,1 0,-1 0,0 0,0 0,0 0,0 0,1 1,-1-1,0 0,0 0,1 0,-1 0,0 0,0 1,0-1,0 0,0 0,0 1,0-1,0 0,0 0,0 0,0 1,0-1,0 0,0 0,0 0,0 0,0 1,-8 1,-15-2,-3-4,1-3,0 1,0-2,1-1,-9-6,-84-38,47 30,45 17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7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6769-CF40-4624-A1BB-125EB753139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8C98-062C-4E7E-A21C-9CD369D0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jpg"/><Relationship Id="rId7" Type="http://schemas.openxmlformats.org/officeDocument/2006/relationships/image" Target="../media/image2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mail-saidul305844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Video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4F56892-B628-4E58-BEA3-D54D89D7CF84}"/>
              </a:ext>
            </a:extLst>
          </p:cNvPr>
          <p:cNvSpPr/>
          <p:nvPr/>
        </p:nvSpPr>
        <p:spPr>
          <a:xfrm>
            <a:off x="268889" y="1037822"/>
            <a:ext cx="137643" cy="11591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Action Button: Video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233BDD-A749-4A4D-A87D-326124CC23DF}"/>
              </a:ext>
            </a:extLst>
          </p:cNvPr>
          <p:cNvSpPr/>
          <p:nvPr/>
        </p:nvSpPr>
        <p:spPr>
          <a:xfrm>
            <a:off x="8881701" y="5626874"/>
            <a:ext cx="137643" cy="11591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Action Button: Video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57F0E1-8E47-42EB-B079-656796F088D4}"/>
              </a:ext>
            </a:extLst>
          </p:cNvPr>
          <p:cNvSpPr/>
          <p:nvPr/>
        </p:nvSpPr>
        <p:spPr>
          <a:xfrm flipH="1" flipV="1">
            <a:off x="124659" y="5626874"/>
            <a:ext cx="274034" cy="11591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Action Button: Video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543C34-9F58-4174-9EFF-84DBDFC0CE13}"/>
              </a:ext>
            </a:extLst>
          </p:cNvPr>
          <p:cNvSpPr/>
          <p:nvPr/>
        </p:nvSpPr>
        <p:spPr>
          <a:xfrm>
            <a:off x="8950522" y="979867"/>
            <a:ext cx="137643" cy="11591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D8AE4C8-40C8-4F0B-A244-6D8E6C9B73B2}"/>
              </a:ext>
            </a:extLst>
          </p:cNvPr>
          <p:cNvSpPr/>
          <p:nvPr/>
        </p:nvSpPr>
        <p:spPr>
          <a:xfrm>
            <a:off x="0" y="1"/>
            <a:ext cx="9144000" cy="6791325"/>
          </a:xfrm>
          <a:prstGeom prst="fram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6B8E8-1EE6-4F4A-BB28-31ED7F06992F}"/>
              </a:ext>
            </a:extLst>
          </p:cNvPr>
          <p:cNvSpPr txBox="1"/>
          <p:nvPr/>
        </p:nvSpPr>
        <p:spPr>
          <a:xfrm>
            <a:off x="1502841" y="861751"/>
            <a:ext cx="635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dear students.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EC822-ED51-427E-8445-7038BACE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36" y="1037822"/>
            <a:ext cx="5573531" cy="47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9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AF702-93EB-4D0F-A557-CC3414A102DE}"/>
              </a:ext>
            </a:extLst>
          </p:cNvPr>
          <p:cNvSpPr/>
          <p:nvPr/>
        </p:nvSpPr>
        <p:spPr>
          <a:xfrm>
            <a:off x="-49427" y="111211"/>
            <a:ext cx="9144000" cy="685800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79834A-05F4-4555-9710-BC3C5AC36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59946"/>
              </p:ext>
            </p:extLst>
          </p:nvPr>
        </p:nvGraphicFramePr>
        <p:xfrm>
          <a:off x="0" y="111211"/>
          <a:ext cx="9045147" cy="93993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015049">
                  <a:extLst>
                    <a:ext uri="{9D8B030D-6E8A-4147-A177-3AD203B41FA5}">
                      <a16:colId xmlns:a16="http://schemas.microsoft.com/office/drawing/2014/main" val="3701909050"/>
                    </a:ext>
                  </a:extLst>
                </a:gridCol>
                <a:gridCol w="3015049">
                  <a:extLst>
                    <a:ext uri="{9D8B030D-6E8A-4147-A177-3AD203B41FA5}">
                      <a16:colId xmlns:a16="http://schemas.microsoft.com/office/drawing/2014/main" val="1985819121"/>
                    </a:ext>
                  </a:extLst>
                </a:gridCol>
                <a:gridCol w="3015049">
                  <a:extLst>
                    <a:ext uri="{9D8B030D-6E8A-4147-A177-3AD203B41FA5}">
                      <a16:colId xmlns:a16="http://schemas.microsoft.com/office/drawing/2014/main" val="396819575"/>
                    </a:ext>
                  </a:extLst>
                </a:gridCol>
              </a:tblGrid>
              <a:tr h="939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232841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74D5B40-507B-4F47-AD96-24669D11E38C}"/>
              </a:ext>
            </a:extLst>
          </p:cNvPr>
          <p:cNvSpPr/>
          <p:nvPr/>
        </p:nvSpPr>
        <p:spPr>
          <a:xfrm>
            <a:off x="49427" y="2706130"/>
            <a:ext cx="2397211" cy="14333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DA1728-0144-4CB6-B7EC-58A34C59BD66}"/>
              </a:ext>
            </a:extLst>
          </p:cNvPr>
          <p:cNvSpPr/>
          <p:nvPr/>
        </p:nvSpPr>
        <p:spPr>
          <a:xfrm>
            <a:off x="2545492" y="1569308"/>
            <a:ext cx="3991232" cy="37070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37739E6-7278-4C6B-BEB4-9C3EB116D99B}"/>
              </a:ext>
            </a:extLst>
          </p:cNvPr>
          <p:cNvSpPr/>
          <p:nvPr/>
        </p:nvSpPr>
        <p:spPr>
          <a:xfrm>
            <a:off x="6635578" y="2533135"/>
            <a:ext cx="2298357" cy="147045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45D74-EEC6-468F-8AD7-8E2D9581F141}"/>
              </a:ext>
            </a:extLst>
          </p:cNvPr>
          <p:cNvSpPr/>
          <p:nvPr/>
        </p:nvSpPr>
        <p:spPr>
          <a:xfrm>
            <a:off x="0" y="5658571"/>
            <a:ext cx="9045147" cy="12859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The second of two thing or people.</a:t>
            </a:r>
          </a:p>
        </p:txBody>
      </p:sp>
    </p:spTree>
    <p:extLst>
      <p:ext uri="{BB962C8B-B14F-4D97-AF65-F5344CB8AC3E}">
        <p14:creationId xmlns:p14="http://schemas.microsoft.com/office/powerpoint/2010/main" val="2313004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DC69AA-EA6B-4D4F-AD8D-6B99B10F20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206801-A52A-4FB7-8252-D1D69E5F0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43425"/>
              </p:ext>
            </p:extLst>
          </p:nvPr>
        </p:nvGraphicFramePr>
        <p:xfrm>
          <a:off x="0" y="0"/>
          <a:ext cx="9144000" cy="96382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443549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690912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44605626"/>
                    </a:ext>
                  </a:extLst>
                </a:gridCol>
              </a:tblGrid>
              <a:tr h="9638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20812180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05B7FBC0-1EAF-46F9-8CB5-7BD11462B540}"/>
              </a:ext>
            </a:extLst>
          </p:cNvPr>
          <p:cNvSpPr/>
          <p:nvPr/>
        </p:nvSpPr>
        <p:spPr>
          <a:xfrm>
            <a:off x="86497" y="2687594"/>
            <a:ext cx="2162432" cy="130981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30A894-F9E0-4E8D-B3AC-6E1135116203}"/>
              </a:ext>
            </a:extLst>
          </p:cNvPr>
          <p:cNvSpPr/>
          <p:nvPr/>
        </p:nvSpPr>
        <p:spPr>
          <a:xfrm>
            <a:off x="2496065" y="1334529"/>
            <a:ext cx="4176583" cy="392944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FC28B9AA-8946-4CCC-95A6-7B51CA8E748A}"/>
              </a:ext>
            </a:extLst>
          </p:cNvPr>
          <p:cNvSpPr/>
          <p:nvPr/>
        </p:nvSpPr>
        <p:spPr>
          <a:xfrm>
            <a:off x="6759146" y="2384854"/>
            <a:ext cx="2298357" cy="1519881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EA67D1-037C-4395-9468-9227AC52E767}"/>
              </a:ext>
            </a:extLst>
          </p:cNvPr>
          <p:cNvSpPr/>
          <p:nvPr/>
        </p:nvSpPr>
        <p:spPr>
          <a:xfrm>
            <a:off x="1" y="5523471"/>
            <a:ext cx="9144000" cy="13345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Sentence: an amount something. </a:t>
            </a:r>
          </a:p>
        </p:txBody>
      </p:sp>
    </p:spTree>
    <p:extLst>
      <p:ext uri="{BB962C8B-B14F-4D97-AF65-F5344CB8AC3E}">
        <p14:creationId xmlns:p14="http://schemas.microsoft.com/office/powerpoint/2010/main" val="307538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15A5E4-2539-46A0-B8DC-F30526A82C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9A6D7-4A36-4ABE-9B02-57E5DF27B54A}"/>
              </a:ext>
            </a:extLst>
          </p:cNvPr>
          <p:cNvSpPr txBox="1"/>
          <p:nvPr/>
        </p:nvSpPr>
        <p:spPr>
          <a:xfrm>
            <a:off x="0" y="-12357"/>
            <a:ext cx="9106930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Loud/silent </a:t>
            </a:r>
          </a:p>
          <a:p>
            <a:pPr algn="ctr"/>
            <a:r>
              <a:rPr lang="en-US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pic>
        <p:nvPicPr>
          <p:cNvPr id="6" name="Picture 5" descr="IMG_20140821_001147.jpg">
            <a:extLst>
              <a:ext uri="{FF2B5EF4-FFF2-40B4-BE49-F238E27FC236}">
                <a16:creationId xmlns:a16="http://schemas.microsoft.com/office/drawing/2014/main" id="{3E9026CE-3FF0-4BCD-8B35-FF8E73836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1157" y="2308324"/>
            <a:ext cx="5140411" cy="4463179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9878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FCE291-4C67-4FBB-933C-3D353D869F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68E9FF-F6F2-45ED-9EEC-FBC5292CFB06}"/>
              </a:ext>
            </a:extLst>
          </p:cNvPr>
          <p:cNvSpPr/>
          <p:nvPr/>
        </p:nvSpPr>
        <p:spPr>
          <a:xfrm>
            <a:off x="0" y="0"/>
            <a:ext cx="9144000" cy="10132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phrases/words with their meanings.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326C27-6133-4CA0-BA75-5F1CF0398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57990"/>
              </p:ext>
            </p:extLst>
          </p:nvPr>
        </p:nvGraphicFramePr>
        <p:xfrm>
          <a:off x="-1" y="1013254"/>
          <a:ext cx="9144000" cy="6230276"/>
        </p:xfrm>
        <a:graphic>
          <a:graphicData uri="http://schemas.openxmlformats.org/drawingml/2006/table">
            <a:tbl>
              <a:tblPr firstRow="1" firstCol="1" lastCol="1" bandRow="1">
                <a:effectLst>
                  <a:reflection blurRad="6350" stA="50000" endA="300" endPos="90000" dir="5400000" sy="-100000" algn="bl" rotWithShape="0"/>
                </a:effectLst>
                <a:tableStyleId>{5940675A-B579-460E-94D1-54222C63F5DA}</a:tableStyleId>
              </a:tblPr>
              <a:tblGrid>
                <a:gridCol w="2829698">
                  <a:extLst>
                    <a:ext uri="{9D8B030D-6E8A-4147-A177-3AD203B41FA5}">
                      <a16:colId xmlns:a16="http://schemas.microsoft.com/office/drawing/2014/main" val="2382488473"/>
                    </a:ext>
                  </a:extLst>
                </a:gridCol>
                <a:gridCol w="6314302">
                  <a:extLst>
                    <a:ext uri="{9D8B030D-6E8A-4147-A177-3AD203B41FA5}">
                      <a16:colId xmlns:a16="http://schemas.microsoft.com/office/drawing/2014/main" val="1596480623"/>
                    </a:ext>
                  </a:extLst>
                </a:gridCol>
              </a:tblGrid>
              <a:tr h="11689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095352"/>
                  </a:ext>
                </a:extLst>
              </a:tr>
              <a:tr h="116894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 from hand to 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the letters in a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40299"/>
                  </a:ext>
                </a:extLst>
              </a:tr>
              <a:tr h="116894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 or shine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person who does not know how to read and write.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32899"/>
                  </a:ext>
                </a:extLst>
              </a:tr>
              <a:tr h="116894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Alphabet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Spend all the money you earn on basic needs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foods and cloth-you cannot save any money.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85937"/>
                  </a:ext>
                </a:extLst>
              </a:tr>
              <a:tr h="116894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Illiterate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good or bed weather.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6927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776A5F0-BA30-46C2-9F5A-D54C5408C9E7}"/>
              </a:ext>
            </a:extLst>
          </p:cNvPr>
          <p:cNvSpPr/>
          <p:nvPr/>
        </p:nvSpPr>
        <p:spPr>
          <a:xfrm>
            <a:off x="0" y="1013254"/>
            <a:ext cx="2829697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Phrases/words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BB6EF4-08D0-4B7C-B36E-AA18D97EA337}"/>
              </a:ext>
            </a:extLst>
          </p:cNvPr>
          <p:cNvSpPr/>
          <p:nvPr/>
        </p:nvSpPr>
        <p:spPr>
          <a:xfrm>
            <a:off x="2829697" y="1013254"/>
            <a:ext cx="6314303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A5D002-F38B-4EA2-97A4-8E7C5E67A936}"/>
              </a:ext>
            </a:extLst>
          </p:cNvPr>
          <p:cNvCxnSpPr>
            <a:cxnSpLocks/>
          </p:cNvCxnSpPr>
          <p:nvPr/>
        </p:nvCxnSpPr>
        <p:spPr>
          <a:xfrm>
            <a:off x="2211858" y="3064476"/>
            <a:ext cx="815547" cy="1791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C35D58-CA31-4F0A-9BD5-7C77AC26BA18}"/>
              </a:ext>
            </a:extLst>
          </p:cNvPr>
          <p:cNvCxnSpPr/>
          <p:nvPr/>
        </p:nvCxnSpPr>
        <p:spPr>
          <a:xfrm>
            <a:off x="1816443" y="4065373"/>
            <a:ext cx="1210962" cy="2384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43F477-51E8-4145-9495-CC2FC2DD63EC}"/>
              </a:ext>
            </a:extLst>
          </p:cNvPr>
          <p:cNvCxnSpPr>
            <a:cxnSpLocks/>
          </p:cNvCxnSpPr>
          <p:nvPr/>
        </p:nvCxnSpPr>
        <p:spPr>
          <a:xfrm flipV="1">
            <a:off x="1816443" y="2792627"/>
            <a:ext cx="1371600" cy="2150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03EA14-A5F1-462B-A09D-6C83C8FE4612}"/>
              </a:ext>
            </a:extLst>
          </p:cNvPr>
          <p:cNvCxnSpPr/>
          <p:nvPr/>
        </p:nvCxnSpPr>
        <p:spPr>
          <a:xfrm flipV="1">
            <a:off x="1482811" y="4065373"/>
            <a:ext cx="1705232" cy="2384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80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723F7C-C851-4FE7-A897-8842687110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00A12-EFA9-49F8-9038-074AE6CCA176}"/>
              </a:ext>
            </a:extLst>
          </p:cNvPr>
          <p:cNvSpPr/>
          <p:nvPr/>
        </p:nvSpPr>
        <p:spPr>
          <a:xfrm>
            <a:off x="2150075" y="2804984"/>
            <a:ext cx="5041557" cy="37935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718C7-4DCB-41FB-877A-CC5ED9BD5BE8}"/>
              </a:ext>
            </a:extLst>
          </p:cNvPr>
          <p:cNvSpPr/>
          <p:nvPr/>
        </p:nvSpPr>
        <p:spPr>
          <a:xfrm>
            <a:off x="0" y="0"/>
            <a:ext cx="9144000" cy="12356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discuss in groups and then write an answer to this question: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62E4E4-DF04-4358-A3E2-7F9B25C48C2A}"/>
              </a:ext>
            </a:extLst>
          </p:cNvPr>
          <p:cNvSpPr/>
          <p:nvPr/>
        </p:nvSpPr>
        <p:spPr>
          <a:xfrm>
            <a:off x="0" y="1235676"/>
            <a:ext cx="9144000" cy="14333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is the reason why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Hafiza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not go to madrasah?</a:t>
            </a:r>
          </a:p>
        </p:txBody>
      </p:sp>
    </p:spTree>
    <p:extLst>
      <p:ext uri="{BB962C8B-B14F-4D97-AF65-F5344CB8AC3E}">
        <p14:creationId xmlns:p14="http://schemas.microsoft.com/office/powerpoint/2010/main" val="194705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E95616-4DAC-48AF-B2AE-F1A2A78E6E28}"/>
              </a:ext>
            </a:extLst>
          </p:cNvPr>
          <p:cNvSpPr/>
          <p:nvPr/>
        </p:nvSpPr>
        <p:spPr>
          <a:xfrm>
            <a:off x="13355" y="-1494957"/>
            <a:ext cx="9144000" cy="83529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DC27D66-4DC9-4A09-908B-DEEDB4F91577}"/>
              </a:ext>
            </a:extLst>
          </p:cNvPr>
          <p:cNvSpPr/>
          <p:nvPr/>
        </p:nvSpPr>
        <p:spPr>
          <a:xfrm>
            <a:off x="1310104" y="-70874"/>
            <a:ext cx="6487297" cy="7134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A3923-8263-4087-9F8C-0E3EA10EB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" y="1427292"/>
            <a:ext cx="2521360" cy="175607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DF8472-348E-4B73-8262-BA1A794A1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20" y="1427292"/>
            <a:ext cx="2521360" cy="1756072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3F74D4-4C56-433C-9E4F-82402D265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1" y="1427292"/>
            <a:ext cx="1896636" cy="1756072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89E22-C8CE-494C-9052-D94D459CB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89" y="1413020"/>
            <a:ext cx="2260766" cy="175607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09F29C-872E-40C7-AB98-3B65BFC79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35" y="3154820"/>
            <a:ext cx="3051410" cy="197565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611F58-2107-41EA-B59D-1BE2421D76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" y="3215013"/>
            <a:ext cx="3355086" cy="200266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A68F44-6A16-4B77-968A-2143C2C340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46" y="3183365"/>
            <a:ext cx="2631989" cy="199882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A4D47D-3761-44AD-A202-99021FB6E89B}"/>
              </a:ext>
            </a:extLst>
          </p:cNvPr>
          <p:cNvSpPr/>
          <p:nvPr/>
        </p:nvSpPr>
        <p:spPr>
          <a:xfrm>
            <a:off x="13355" y="676606"/>
            <a:ext cx="9154360" cy="6920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theses picture and answer the following question---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D3895E-6CE7-4F79-93B3-CE11473DD00C}"/>
              </a:ext>
            </a:extLst>
          </p:cNvPr>
          <p:cNvSpPr/>
          <p:nvPr/>
        </p:nvSpPr>
        <p:spPr>
          <a:xfrm>
            <a:off x="61848" y="5276334"/>
            <a:ext cx="9068798" cy="15816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think the family lives?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what the girls are doing in the kitchen?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doing the woodworker? </a:t>
            </a:r>
          </a:p>
        </p:txBody>
      </p:sp>
    </p:spTree>
    <p:extLst>
      <p:ext uri="{BB962C8B-B14F-4D97-AF65-F5344CB8AC3E}">
        <p14:creationId xmlns:p14="http://schemas.microsoft.com/office/powerpoint/2010/main" val="2983872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807C8-0E16-4E14-9DCB-9FE6AB744F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EA8E1C-A55F-4B89-8506-D7F6370F2302}"/>
              </a:ext>
            </a:extLst>
          </p:cNvPr>
          <p:cNvSpPr/>
          <p:nvPr/>
        </p:nvSpPr>
        <p:spPr>
          <a:xfrm>
            <a:off x="1192427" y="1112107"/>
            <a:ext cx="6759146" cy="41642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BFA4D43-15A9-4D50-8F8D-D827DC8E023D}"/>
              </a:ext>
            </a:extLst>
          </p:cNvPr>
          <p:cNvSpPr/>
          <p:nvPr/>
        </p:nvSpPr>
        <p:spPr>
          <a:xfrm>
            <a:off x="0" y="-1"/>
            <a:ext cx="9144000" cy="1112108"/>
          </a:xfrm>
          <a:prstGeom prst="downArrow">
            <a:avLst>
              <a:gd name="adj1" fmla="val 50000"/>
              <a:gd name="adj2" fmla="val 3392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D0551-6A01-4948-B2F4-4D693102C3D0}"/>
              </a:ext>
            </a:extLst>
          </p:cNvPr>
          <p:cNvSpPr/>
          <p:nvPr/>
        </p:nvSpPr>
        <p:spPr>
          <a:xfrm>
            <a:off x="0" y="5535827"/>
            <a:ext cx="9144000" cy="13221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Substance of read in the text.</a:t>
            </a:r>
          </a:p>
        </p:txBody>
      </p:sp>
    </p:spTree>
    <p:extLst>
      <p:ext uri="{BB962C8B-B14F-4D97-AF65-F5344CB8AC3E}">
        <p14:creationId xmlns:p14="http://schemas.microsoft.com/office/powerpoint/2010/main" val="396102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5CC58B-F9E3-4B0A-AC8A-19F3953640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9C946-2B55-4BA3-9222-04F9B79A2A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7"/>
          <a:stretch/>
        </p:blipFill>
        <p:spPr>
          <a:xfrm>
            <a:off x="2370805" y="1578359"/>
            <a:ext cx="4164228" cy="35256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BBE3CBC9-BF97-4659-8986-3A38CEB23692}"/>
              </a:ext>
            </a:extLst>
          </p:cNvPr>
          <p:cNvSpPr/>
          <p:nvPr/>
        </p:nvSpPr>
        <p:spPr>
          <a:xfrm>
            <a:off x="1346887" y="308920"/>
            <a:ext cx="5931244" cy="126944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all are students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FCBB8B0-E596-4B01-911F-EAFA989095E9}"/>
              </a:ext>
            </a:extLst>
          </p:cNvPr>
          <p:cNvSpPr/>
          <p:nvPr/>
        </p:nvSpPr>
        <p:spPr>
          <a:xfrm>
            <a:off x="1581665" y="5104043"/>
            <a:ext cx="5696466" cy="1753957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</a:t>
            </a:r>
          </a:p>
        </p:txBody>
      </p:sp>
    </p:spTree>
    <p:extLst>
      <p:ext uri="{BB962C8B-B14F-4D97-AF65-F5344CB8AC3E}">
        <p14:creationId xmlns:p14="http://schemas.microsoft.com/office/powerpoint/2010/main" val="204693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B21A2AF-5C0B-4388-B0AD-5D21CD5622C7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custGeom>
            <a:avLst/>
            <a:gdLst>
              <a:gd name="connsiteX0" fmla="*/ 857250 w 12232784"/>
              <a:gd name="connsiteY0" fmla="*/ 857250 h 6858000"/>
              <a:gd name="connsiteX1" fmla="*/ 857250 w 12232784"/>
              <a:gd name="connsiteY1" fmla="*/ 6000750 h 6858000"/>
              <a:gd name="connsiteX2" fmla="*/ 11375534 w 12232784"/>
              <a:gd name="connsiteY2" fmla="*/ 6000750 h 6858000"/>
              <a:gd name="connsiteX3" fmla="*/ 11375534 w 12232784"/>
              <a:gd name="connsiteY3" fmla="*/ 857250 h 6858000"/>
              <a:gd name="connsiteX4" fmla="*/ 0 w 12232784"/>
              <a:gd name="connsiteY4" fmla="*/ 0 h 6858000"/>
              <a:gd name="connsiteX5" fmla="*/ 12232784 w 12232784"/>
              <a:gd name="connsiteY5" fmla="*/ 0 h 6858000"/>
              <a:gd name="connsiteX6" fmla="*/ 12232784 w 12232784"/>
              <a:gd name="connsiteY6" fmla="*/ 0 h 6858000"/>
              <a:gd name="connsiteX7" fmla="*/ 12232784 w 12232784"/>
              <a:gd name="connsiteY7" fmla="*/ 321972 h 6858000"/>
              <a:gd name="connsiteX8" fmla="*/ 12232784 w 12232784"/>
              <a:gd name="connsiteY8" fmla="*/ 6858000 h 6858000"/>
              <a:gd name="connsiteX9" fmla="*/ 231820 w 12232784"/>
              <a:gd name="connsiteY9" fmla="*/ 6858000 h 6858000"/>
              <a:gd name="connsiteX10" fmla="*/ 0 w 12232784"/>
              <a:gd name="connsiteY10" fmla="*/ 6858000 h 6858000"/>
              <a:gd name="connsiteX11" fmla="*/ 0 w 1223278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32784" h="6858000">
                <a:moveTo>
                  <a:pt x="857250" y="857250"/>
                </a:moveTo>
                <a:lnTo>
                  <a:pt x="857250" y="6000750"/>
                </a:lnTo>
                <a:lnTo>
                  <a:pt x="11375534" y="6000750"/>
                </a:lnTo>
                <a:lnTo>
                  <a:pt x="11375534" y="857250"/>
                </a:lnTo>
                <a:close/>
                <a:moveTo>
                  <a:pt x="0" y="0"/>
                </a:moveTo>
                <a:lnTo>
                  <a:pt x="12232784" y="0"/>
                </a:lnTo>
                <a:lnTo>
                  <a:pt x="12232784" y="0"/>
                </a:lnTo>
                <a:lnTo>
                  <a:pt x="12232784" y="321972"/>
                </a:lnTo>
                <a:lnTo>
                  <a:pt x="12232784" y="6858000"/>
                </a:lnTo>
                <a:lnTo>
                  <a:pt x="231820" y="685800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67B84-D0EF-4DF9-86D4-16827E4347FC}"/>
              </a:ext>
            </a:extLst>
          </p:cNvPr>
          <p:cNvSpPr txBox="1"/>
          <p:nvPr/>
        </p:nvSpPr>
        <p:spPr>
          <a:xfrm>
            <a:off x="3199018" y="857970"/>
            <a:ext cx="2962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1406FBE-787A-4AC5-84D4-3DD958F7B744}"/>
              </a:ext>
            </a:extLst>
          </p:cNvPr>
          <p:cNvSpPr/>
          <p:nvPr/>
        </p:nvSpPr>
        <p:spPr>
          <a:xfrm>
            <a:off x="743920" y="2248052"/>
            <a:ext cx="4202982" cy="3124128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Saidul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Hoque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</a:p>
          <a:p>
            <a:pPr algn="ctr"/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Enayetpur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Rahamotia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Madrash</a:t>
            </a:r>
            <a:endParaRPr lang="en-US" sz="2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Senbag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Noakhali.</a:t>
            </a:r>
          </a:p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Contact-0187229545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Email-saidul305844@gmail.com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230BF5D-5369-4D86-8B57-40F84757FB4F}"/>
              </a:ext>
            </a:extLst>
          </p:cNvPr>
          <p:cNvSpPr/>
          <p:nvPr/>
        </p:nvSpPr>
        <p:spPr>
          <a:xfrm>
            <a:off x="5067946" y="2193808"/>
            <a:ext cx="3332134" cy="329259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4882C-15D0-42BD-BE56-3A1796FB5099}"/>
              </a:ext>
            </a:extLst>
          </p:cNvPr>
          <p:cNvSpPr txBox="1"/>
          <p:nvPr/>
        </p:nvSpPr>
        <p:spPr>
          <a:xfrm>
            <a:off x="5202261" y="2333293"/>
            <a:ext cx="2949604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class seven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Unite:  4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 6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Time: 45 minute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Date:11-12-2019.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3FAD43-F28E-4C47-99E6-C3C6EA8D926E}"/>
              </a:ext>
            </a:extLst>
          </p:cNvPr>
          <p:cNvSpPr/>
          <p:nvPr/>
        </p:nvSpPr>
        <p:spPr>
          <a:xfrm>
            <a:off x="992135" y="2362272"/>
            <a:ext cx="623015" cy="69545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453F7-C3A2-479B-944E-3AF3611C7757}"/>
              </a:ext>
            </a:extLst>
          </p:cNvPr>
          <p:cNvSpPr/>
          <p:nvPr/>
        </p:nvSpPr>
        <p:spPr>
          <a:xfrm>
            <a:off x="6042609" y="2362272"/>
            <a:ext cx="601283" cy="69545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226740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977274-66B3-4011-A869-4C840B2744B2}"/>
                  </a:ext>
                </a:extLst>
              </p14:cNvPr>
              <p14:cNvContentPartPr/>
              <p14:nvPr/>
            </p14:nvContentPartPr>
            <p14:xfrm>
              <a:off x="-828550" y="1528748"/>
              <a:ext cx="203" cy="20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977274-66B3-4011-A869-4C840B2744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38700" y="1508448"/>
                <a:ext cx="20300" cy="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A5488E-27DB-4969-908A-E7F3E4CF7A0D}"/>
                  </a:ext>
                </a:extLst>
              </p14:cNvPr>
              <p14:cNvContentPartPr/>
              <p14:nvPr/>
            </p14:nvContentPartPr>
            <p14:xfrm>
              <a:off x="-843130" y="1509713"/>
              <a:ext cx="144788" cy="4738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A5488E-27DB-4969-908A-E7F3E4CF7A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61138" y="1473815"/>
                <a:ext cx="180445" cy="11882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Action Button: Video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439764C-933F-439A-829E-69544A6AF622}"/>
              </a:ext>
            </a:extLst>
          </p:cNvPr>
          <p:cNvSpPr/>
          <p:nvPr/>
        </p:nvSpPr>
        <p:spPr>
          <a:xfrm>
            <a:off x="230051" y="265928"/>
            <a:ext cx="99846" cy="20348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Action Button: Video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1EC0AE-3C25-447C-A2B9-F49E1146A619}"/>
              </a:ext>
            </a:extLst>
          </p:cNvPr>
          <p:cNvSpPr/>
          <p:nvPr/>
        </p:nvSpPr>
        <p:spPr>
          <a:xfrm flipH="1">
            <a:off x="-9079" y="6348205"/>
            <a:ext cx="84518" cy="20348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Action Button: Video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9D43153-61BE-4CD9-9E55-CA3D21BAD37A}"/>
              </a:ext>
            </a:extLst>
          </p:cNvPr>
          <p:cNvSpPr/>
          <p:nvPr/>
        </p:nvSpPr>
        <p:spPr>
          <a:xfrm>
            <a:off x="8767038" y="6409690"/>
            <a:ext cx="84518" cy="20348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Action Button: Video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647AA0-4842-4547-A41A-2F65CD986AD8}"/>
              </a:ext>
            </a:extLst>
          </p:cNvPr>
          <p:cNvSpPr/>
          <p:nvPr/>
        </p:nvSpPr>
        <p:spPr>
          <a:xfrm>
            <a:off x="8708035" y="244826"/>
            <a:ext cx="99846" cy="20348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FE5805D-0CDD-4205-BE51-1B9E6E9F4D34}"/>
              </a:ext>
            </a:extLst>
          </p:cNvPr>
          <p:cNvSpPr/>
          <p:nvPr/>
        </p:nvSpPr>
        <p:spPr>
          <a:xfrm>
            <a:off x="-108488" y="0"/>
            <a:ext cx="9252488" cy="6857999"/>
          </a:xfrm>
          <a:prstGeom prst="frame">
            <a:avLst/>
          </a:prstGeom>
          <a:solidFill>
            <a:srgbClr val="002060"/>
          </a:solidFill>
          <a:ln w="9525">
            <a:solidFill>
              <a:schemeClr val="accent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846D4-6888-4A80-A006-2E51B00A5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" y="1973557"/>
            <a:ext cx="7098223" cy="326560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DFE1D2-2D28-482A-A0F3-FA16E1D2BFC7}"/>
              </a:ext>
            </a:extLst>
          </p:cNvPr>
          <p:cNvSpPr/>
          <p:nvPr/>
        </p:nvSpPr>
        <p:spPr>
          <a:xfrm>
            <a:off x="940742" y="1020914"/>
            <a:ext cx="6960255" cy="750650"/>
          </a:xfrm>
          <a:prstGeom prst="rect">
            <a:avLst/>
          </a:prstGeom>
          <a:noFill/>
          <a:ln w="28575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1469" indent="-321469" algn="ctr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AA528-0DA5-4CBC-9B5E-B595DB7A0075}"/>
              </a:ext>
            </a:extLst>
          </p:cNvPr>
          <p:cNvSpPr/>
          <p:nvPr/>
        </p:nvSpPr>
        <p:spPr>
          <a:xfrm>
            <a:off x="3060639" y="915794"/>
            <a:ext cx="5230954" cy="1003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do you thing about the picture?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7D867-191F-47C9-9C8D-99C2A6D495E8}"/>
              </a:ext>
            </a:extLst>
          </p:cNvPr>
          <p:cNvSpPr/>
          <p:nvPr/>
        </p:nvSpPr>
        <p:spPr>
          <a:xfrm>
            <a:off x="3095006" y="1075614"/>
            <a:ext cx="5230955" cy="788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 they do?</a:t>
            </a:r>
            <a:endParaRPr lang="en-US" sz="13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646CE2-1C1D-40DA-9B77-B3DD71E85EAE}"/>
              </a:ext>
            </a:extLst>
          </p:cNvPr>
          <p:cNvSpPr/>
          <p:nvPr/>
        </p:nvSpPr>
        <p:spPr>
          <a:xfrm>
            <a:off x="940742" y="904148"/>
            <a:ext cx="7385219" cy="10147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does is say the those who build houses?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268426-0502-43D1-84BE-7B88C3E8A601}"/>
              </a:ext>
            </a:extLst>
          </p:cNvPr>
          <p:cNvSpPr/>
          <p:nvPr/>
        </p:nvSpPr>
        <p:spPr>
          <a:xfrm>
            <a:off x="1224366" y="5403810"/>
            <a:ext cx="6788258" cy="5383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881" indent="-192881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name is Homemaker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18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0E8894-07D2-4869-B36C-B0D40EF11E9F}"/>
              </a:ext>
            </a:extLst>
          </p:cNvPr>
          <p:cNvSpPr/>
          <p:nvPr/>
        </p:nvSpPr>
        <p:spPr>
          <a:xfrm>
            <a:off x="-12357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A8CB5-9041-41A2-ADCD-2057FD9829A2}"/>
              </a:ext>
            </a:extLst>
          </p:cNvPr>
          <p:cNvSpPr/>
          <p:nvPr/>
        </p:nvSpPr>
        <p:spPr>
          <a:xfrm>
            <a:off x="0" y="0"/>
            <a:ext cx="9144000" cy="111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dear, Todays lesson is-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7EAE11-46C6-41C0-93E0-77C7EECE44A4}"/>
              </a:ext>
            </a:extLst>
          </p:cNvPr>
          <p:cNvSpPr/>
          <p:nvPr/>
        </p:nvSpPr>
        <p:spPr>
          <a:xfrm>
            <a:off x="1532238" y="1346885"/>
            <a:ext cx="6215448" cy="39418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FB94F-D540-4509-A17B-914A626D3600}"/>
              </a:ext>
            </a:extLst>
          </p:cNvPr>
          <p:cNvSpPr/>
          <p:nvPr/>
        </p:nvSpPr>
        <p:spPr>
          <a:xfrm>
            <a:off x="-12357" y="5622324"/>
            <a:ext cx="9156357" cy="123567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homemaker (1).</a:t>
            </a:r>
          </a:p>
        </p:txBody>
      </p:sp>
    </p:spTree>
    <p:extLst>
      <p:ext uri="{BB962C8B-B14F-4D97-AF65-F5344CB8AC3E}">
        <p14:creationId xmlns:p14="http://schemas.microsoft.com/office/powerpoint/2010/main" val="2534746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Document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EB05C1-88BD-436B-83F2-7B0326C5F372}"/>
              </a:ext>
            </a:extLst>
          </p:cNvPr>
          <p:cNvSpPr/>
          <p:nvPr/>
        </p:nvSpPr>
        <p:spPr>
          <a:xfrm>
            <a:off x="289625" y="306823"/>
            <a:ext cx="210086" cy="181109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Action Button: Document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CEE7C7-4F31-4A8A-B465-A74236C3D893}"/>
              </a:ext>
            </a:extLst>
          </p:cNvPr>
          <p:cNvSpPr/>
          <p:nvPr/>
        </p:nvSpPr>
        <p:spPr>
          <a:xfrm>
            <a:off x="191791" y="6414401"/>
            <a:ext cx="210086" cy="181109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Action Button: Document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A287CA-A2F4-4B8C-A1F2-BE049FABF676}"/>
              </a:ext>
            </a:extLst>
          </p:cNvPr>
          <p:cNvSpPr/>
          <p:nvPr/>
        </p:nvSpPr>
        <p:spPr>
          <a:xfrm>
            <a:off x="8613294" y="6396741"/>
            <a:ext cx="210086" cy="181109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Action Button: Document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9BBC39C-97FF-4F03-B0CC-5D35A9475731}"/>
              </a:ext>
            </a:extLst>
          </p:cNvPr>
          <p:cNvSpPr/>
          <p:nvPr/>
        </p:nvSpPr>
        <p:spPr>
          <a:xfrm>
            <a:off x="8644289" y="216268"/>
            <a:ext cx="210086" cy="181109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DDEA3DF-2E14-4F16-AF4C-906B67D71EB9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fram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7E193418-F3A4-49FB-8143-8095C0FA274B}"/>
              </a:ext>
            </a:extLst>
          </p:cNvPr>
          <p:cNvSpPr/>
          <p:nvPr/>
        </p:nvSpPr>
        <p:spPr>
          <a:xfrm>
            <a:off x="2603716" y="1330278"/>
            <a:ext cx="4324027" cy="818614"/>
          </a:xfrm>
          <a:prstGeom prst="wave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80835-7F92-4DC2-9DE7-658DBA4B6733}"/>
              </a:ext>
            </a:extLst>
          </p:cNvPr>
          <p:cNvSpPr txBox="1"/>
          <p:nvPr/>
        </p:nvSpPr>
        <p:spPr>
          <a:xfrm>
            <a:off x="2913681" y="1330278"/>
            <a:ext cx="418454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DE9518-FBEB-4B72-99E8-000B7C1095B5}"/>
              </a:ext>
            </a:extLst>
          </p:cNvPr>
          <p:cNvSpPr/>
          <p:nvPr/>
        </p:nvSpPr>
        <p:spPr>
          <a:xfrm>
            <a:off x="945397" y="2324746"/>
            <a:ext cx="7346195" cy="3495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64BA7-6FCF-4F0D-9372-D89C6CE022AB}"/>
              </a:ext>
            </a:extLst>
          </p:cNvPr>
          <p:cNvSpPr txBox="1"/>
          <p:nvPr/>
        </p:nvSpPr>
        <p:spPr>
          <a:xfrm>
            <a:off x="945397" y="2324746"/>
            <a:ext cx="72532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lesson, Students will be able to-</a:t>
            </a:r>
            <a:r>
              <a:rPr lang="en-US" sz="20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Family can tell what kind of work they need to do.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Describe the concept of outside work and home work. and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Tell you what a family does.</a:t>
            </a:r>
          </a:p>
        </p:txBody>
      </p:sp>
    </p:spTree>
    <p:extLst>
      <p:ext uri="{BB962C8B-B14F-4D97-AF65-F5344CB8AC3E}">
        <p14:creationId xmlns:p14="http://schemas.microsoft.com/office/powerpoint/2010/main" val="69364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D8ABBE-A34C-4800-97BA-BD5529F67A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8CEC7-A350-419A-85C0-ADFCF47EB353}"/>
              </a:ext>
            </a:extLst>
          </p:cNvPr>
          <p:cNvSpPr/>
          <p:nvPr/>
        </p:nvSpPr>
        <p:spPr>
          <a:xfrm>
            <a:off x="1" y="0"/>
            <a:ext cx="9143998" cy="10353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meaning and sentence making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548B42-26B1-4E4B-B980-246D00EBE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448147"/>
              </p:ext>
            </p:extLst>
          </p:nvPr>
        </p:nvGraphicFramePr>
        <p:xfrm>
          <a:off x="-1" y="139700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6356026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141637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0141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015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E91B69-569D-4200-A652-A28376FFC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7524"/>
              </p:ext>
            </p:extLst>
          </p:nvPr>
        </p:nvGraphicFramePr>
        <p:xfrm>
          <a:off x="0" y="1060416"/>
          <a:ext cx="9143999" cy="8515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102503">
                  <a:extLst>
                    <a:ext uri="{9D8B030D-6E8A-4147-A177-3AD203B41FA5}">
                      <a16:colId xmlns:a16="http://schemas.microsoft.com/office/drawing/2014/main" val="1636854277"/>
                    </a:ext>
                  </a:extLst>
                </a:gridCol>
                <a:gridCol w="3102503">
                  <a:extLst>
                    <a:ext uri="{9D8B030D-6E8A-4147-A177-3AD203B41FA5}">
                      <a16:colId xmlns:a16="http://schemas.microsoft.com/office/drawing/2014/main" val="3220807406"/>
                    </a:ext>
                  </a:extLst>
                </a:gridCol>
                <a:gridCol w="2938993">
                  <a:extLst>
                    <a:ext uri="{9D8B030D-6E8A-4147-A177-3AD203B41FA5}">
                      <a16:colId xmlns:a16="http://schemas.microsoft.com/office/drawing/2014/main" val="3700825459"/>
                    </a:ext>
                  </a:extLst>
                </a:gridCol>
              </a:tblGrid>
              <a:tr h="8515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996722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F200CCDE-DA3C-4438-AF9E-2D7F0DD95F05}"/>
              </a:ext>
            </a:extLst>
          </p:cNvPr>
          <p:cNvSpPr/>
          <p:nvPr/>
        </p:nvSpPr>
        <p:spPr>
          <a:xfrm>
            <a:off x="2545492" y="2159825"/>
            <a:ext cx="3818238" cy="351433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C7FBE6C-FDCA-41B8-BB35-91565D2C4DB2}"/>
              </a:ext>
            </a:extLst>
          </p:cNvPr>
          <p:cNvSpPr/>
          <p:nvPr/>
        </p:nvSpPr>
        <p:spPr>
          <a:xfrm>
            <a:off x="6363730" y="2656704"/>
            <a:ext cx="2619632" cy="2137718"/>
          </a:xfrm>
          <a:prstGeom prst="lef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Community of people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296C00-895F-49CF-96FC-33E7FC97E55D}"/>
              </a:ext>
            </a:extLst>
          </p:cNvPr>
          <p:cNvSpPr/>
          <p:nvPr/>
        </p:nvSpPr>
        <p:spPr>
          <a:xfrm>
            <a:off x="-1" y="5770332"/>
            <a:ext cx="9144000" cy="10001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0163A-ABCA-40B3-A2D3-8D3A161B7EA2}"/>
              </a:ext>
            </a:extLst>
          </p:cNvPr>
          <p:cNvSpPr txBox="1"/>
          <p:nvPr/>
        </p:nvSpPr>
        <p:spPr>
          <a:xfrm>
            <a:off x="284205" y="6079524"/>
            <a:ext cx="869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  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Sentence: A village is community of people no town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3B1A9-463F-4E6F-A3F1-CB385004AADD}"/>
              </a:ext>
            </a:extLst>
          </p:cNvPr>
          <p:cNvSpPr/>
          <p:nvPr/>
        </p:nvSpPr>
        <p:spPr>
          <a:xfrm>
            <a:off x="0" y="2887912"/>
            <a:ext cx="2545491" cy="205815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</a:p>
        </p:txBody>
      </p:sp>
    </p:spTree>
    <p:extLst>
      <p:ext uri="{BB962C8B-B14F-4D97-AF65-F5344CB8AC3E}">
        <p14:creationId xmlns:p14="http://schemas.microsoft.com/office/powerpoint/2010/main" val="312766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F499C4-8F47-4DC2-B350-348D492321C0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070ACF-E742-4DAD-8241-4AE245033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75866"/>
              </p:ext>
            </p:extLst>
          </p:nvPr>
        </p:nvGraphicFramePr>
        <p:xfrm>
          <a:off x="-2" y="0"/>
          <a:ext cx="9144002" cy="939114"/>
        </p:xfrm>
        <a:graphic>
          <a:graphicData uri="http://schemas.openxmlformats.org/drawingml/2006/table">
            <a:tbl>
              <a:tblPr firstRow="1" la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052228">
                  <a:extLst>
                    <a:ext uri="{9D8B030D-6E8A-4147-A177-3AD203B41FA5}">
                      <a16:colId xmlns:a16="http://schemas.microsoft.com/office/drawing/2014/main" val="3885386343"/>
                    </a:ext>
                  </a:extLst>
                </a:gridCol>
                <a:gridCol w="3052228">
                  <a:extLst>
                    <a:ext uri="{9D8B030D-6E8A-4147-A177-3AD203B41FA5}">
                      <a16:colId xmlns:a16="http://schemas.microsoft.com/office/drawing/2014/main" val="1986412134"/>
                    </a:ext>
                  </a:extLst>
                </a:gridCol>
                <a:gridCol w="3039546">
                  <a:extLst>
                    <a:ext uri="{9D8B030D-6E8A-4147-A177-3AD203B41FA5}">
                      <a16:colId xmlns:a16="http://schemas.microsoft.com/office/drawing/2014/main" val="602393076"/>
                    </a:ext>
                  </a:extLst>
                </a:gridCol>
              </a:tblGrid>
              <a:tr h="9391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38033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56660F1A-D7CB-466B-91A8-5875AAA4FF16}"/>
              </a:ext>
            </a:extLst>
          </p:cNvPr>
          <p:cNvSpPr/>
          <p:nvPr/>
        </p:nvSpPr>
        <p:spPr>
          <a:xfrm>
            <a:off x="117387" y="2573465"/>
            <a:ext cx="2514600" cy="1742303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Illiterate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EBB690-3F73-4124-90EB-67ACBADEC293}"/>
              </a:ext>
            </a:extLst>
          </p:cNvPr>
          <p:cNvSpPr/>
          <p:nvPr/>
        </p:nvSpPr>
        <p:spPr>
          <a:xfrm>
            <a:off x="2631988" y="1010678"/>
            <a:ext cx="3880024" cy="451999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A4977F6-DEEB-46FC-BC4F-925A307DAC30}"/>
              </a:ext>
            </a:extLst>
          </p:cNvPr>
          <p:cNvSpPr/>
          <p:nvPr/>
        </p:nvSpPr>
        <p:spPr>
          <a:xfrm>
            <a:off x="6512012" y="2573465"/>
            <a:ext cx="2631987" cy="1711069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Uneducated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7F8D2-FCE7-4852-A6AB-248A9D888A63}"/>
              </a:ext>
            </a:extLst>
          </p:cNvPr>
          <p:cNvSpPr/>
          <p:nvPr/>
        </p:nvSpPr>
        <p:spPr>
          <a:xfrm>
            <a:off x="0" y="5576497"/>
            <a:ext cx="9144000" cy="12356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Someone who has not learned to read or write.</a:t>
            </a:r>
          </a:p>
        </p:txBody>
      </p:sp>
    </p:spTree>
    <p:extLst>
      <p:ext uri="{BB962C8B-B14F-4D97-AF65-F5344CB8AC3E}">
        <p14:creationId xmlns:p14="http://schemas.microsoft.com/office/powerpoint/2010/main" val="259455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78BC9-A559-411A-953B-E784045CC5EB}"/>
              </a:ext>
            </a:extLst>
          </p:cNvPr>
          <p:cNvSpPr/>
          <p:nvPr/>
        </p:nvSpPr>
        <p:spPr>
          <a:xfrm>
            <a:off x="12357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4417D6-E438-4A42-BE01-39C3B11C1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66428"/>
              </p:ext>
            </p:extLst>
          </p:nvPr>
        </p:nvGraphicFramePr>
        <p:xfrm>
          <a:off x="0" y="-42837"/>
          <a:ext cx="9193425" cy="8905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4475">
                  <a:extLst>
                    <a:ext uri="{9D8B030D-6E8A-4147-A177-3AD203B41FA5}">
                      <a16:colId xmlns:a16="http://schemas.microsoft.com/office/drawing/2014/main" val="1740899501"/>
                    </a:ext>
                  </a:extLst>
                </a:gridCol>
                <a:gridCol w="3064475">
                  <a:extLst>
                    <a:ext uri="{9D8B030D-6E8A-4147-A177-3AD203B41FA5}">
                      <a16:colId xmlns:a16="http://schemas.microsoft.com/office/drawing/2014/main" val="3219952649"/>
                    </a:ext>
                  </a:extLst>
                </a:gridCol>
                <a:gridCol w="3064475">
                  <a:extLst>
                    <a:ext uri="{9D8B030D-6E8A-4147-A177-3AD203B41FA5}">
                      <a16:colId xmlns:a16="http://schemas.microsoft.com/office/drawing/2014/main" val="2486943322"/>
                    </a:ext>
                  </a:extLst>
                </a:gridCol>
              </a:tblGrid>
              <a:tr h="89051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361935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41204688-A366-4B0C-8AC8-49AD50A78F03}"/>
              </a:ext>
            </a:extLst>
          </p:cNvPr>
          <p:cNvSpPr/>
          <p:nvPr/>
        </p:nvSpPr>
        <p:spPr>
          <a:xfrm>
            <a:off x="49427" y="2514599"/>
            <a:ext cx="2631989" cy="1692876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77D409-628F-47CC-9AC4-5C3F64A0A004}"/>
              </a:ext>
            </a:extLst>
          </p:cNvPr>
          <p:cNvSpPr/>
          <p:nvPr/>
        </p:nvSpPr>
        <p:spPr>
          <a:xfrm>
            <a:off x="2706130" y="1458508"/>
            <a:ext cx="3818238" cy="38050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2B81ADA-FF80-4F88-8EBF-A90F81E4BE18}"/>
              </a:ext>
            </a:extLst>
          </p:cNvPr>
          <p:cNvSpPr/>
          <p:nvPr/>
        </p:nvSpPr>
        <p:spPr>
          <a:xfrm>
            <a:off x="6524368" y="2477529"/>
            <a:ext cx="2607275" cy="1729946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Read/learn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5F2C0C-EEBD-4EFF-B85C-188F423E34DD}"/>
              </a:ext>
            </a:extLst>
          </p:cNvPr>
          <p:cNvSpPr/>
          <p:nvPr/>
        </p:nvSpPr>
        <p:spPr>
          <a:xfrm>
            <a:off x="49427" y="5399492"/>
            <a:ext cx="9094573" cy="14585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Going to classes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learn about a subject.</a:t>
            </a:r>
          </a:p>
        </p:txBody>
      </p:sp>
    </p:spTree>
    <p:extLst>
      <p:ext uri="{BB962C8B-B14F-4D97-AF65-F5344CB8AC3E}">
        <p14:creationId xmlns:p14="http://schemas.microsoft.com/office/powerpoint/2010/main" val="302196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503BC0-50CA-41B6-8943-FFF739E62894}"/>
              </a:ext>
            </a:extLst>
          </p:cNvPr>
          <p:cNvSpPr/>
          <p:nvPr/>
        </p:nvSpPr>
        <p:spPr>
          <a:xfrm>
            <a:off x="33981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F2FB8-1B39-44F1-95B4-47A19B619C45}"/>
              </a:ext>
            </a:extLst>
          </p:cNvPr>
          <p:cNvSpPr/>
          <p:nvPr/>
        </p:nvSpPr>
        <p:spPr>
          <a:xfrm>
            <a:off x="33981" y="5733535"/>
            <a:ext cx="9144000" cy="112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To fix something that is not working properly.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189948-1399-4B39-B511-AA26A618B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30857"/>
              </p:ext>
            </p:extLst>
          </p:nvPr>
        </p:nvGraphicFramePr>
        <p:xfrm>
          <a:off x="33981" y="0"/>
          <a:ext cx="917798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327">
                  <a:extLst>
                    <a:ext uri="{9D8B030D-6E8A-4147-A177-3AD203B41FA5}">
                      <a16:colId xmlns:a16="http://schemas.microsoft.com/office/drawing/2014/main" val="517834982"/>
                    </a:ext>
                  </a:extLst>
                </a:gridCol>
                <a:gridCol w="3059327">
                  <a:extLst>
                    <a:ext uri="{9D8B030D-6E8A-4147-A177-3AD203B41FA5}">
                      <a16:colId xmlns:a16="http://schemas.microsoft.com/office/drawing/2014/main" val="1969498886"/>
                    </a:ext>
                  </a:extLst>
                </a:gridCol>
                <a:gridCol w="3059327">
                  <a:extLst>
                    <a:ext uri="{9D8B030D-6E8A-4147-A177-3AD203B41FA5}">
                      <a16:colId xmlns:a16="http://schemas.microsoft.com/office/drawing/2014/main" val="3174971769"/>
                    </a:ext>
                  </a:extLst>
                </a:gridCol>
              </a:tblGrid>
              <a:tr h="63101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22488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1E6F0D36-9D80-4E40-9EE4-BFFF9BFA2204}"/>
              </a:ext>
            </a:extLst>
          </p:cNvPr>
          <p:cNvSpPr/>
          <p:nvPr/>
        </p:nvSpPr>
        <p:spPr>
          <a:xfrm>
            <a:off x="67962" y="2360141"/>
            <a:ext cx="2156254" cy="130981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C76C50-F52D-4865-850B-67720BE57F24}"/>
              </a:ext>
            </a:extLst>
          </p:cNvPr>
          <p:cNvSpPr/>
          <p:nvPr/>
        </p:nvSpPr>
        <p:spPr>
          <a:xfrm>
            <a:off x="2292177" y="1260388"/>
            <a:ext cx="4479325" cy="355874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9E357E32-8282-40BE-8581-04C0A24C0E2A}"/>
              </a:ext>
            </a:extLst>
          </p:cNvPr>
          <p:cNvSpPr/>
          <p:nvPr/>
        </p:nvSpPr>
        <p:spPr>
          <a:xfrm>
            <a:off x="6805482" y="2360141"/>
            <a:ext cx="2304537" cy="119242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Renovate</a:t>
            </a:r>
          </a:p>
        </p:txBody>
      </p:sp>
    </p:spTree>
    <p:extLst>
      <p:ext uri="{BB962C8B-B14F-4D97-AF65-F5344CB8AC3E}">
        <p14:creationId xmlns:p14="http://schemas.microsoft.com/office/powerpoint/2010/main" val="397943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409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92</cp:revision>
  <dcterms:created xsi:type="dcterms:W3CDTF">2019-12-06T16:04:23Z</dcterms:created>
  <dcterms:modified xsi:type="dcterms:W3CDTF">2019-12-11T17:07:54Z</dcterms:modified>
</cp:coreProperties>
</file>