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72" r:id="rId10"/>
    <p:sldId id="264" r:id="rId11"/>
    <p:sldId id="265" r:id="rId12"/>
    <p:sldId id="278" r:id="rId13"/>
    <p:sldId id="273" r:id="rId14"/>
    <p:sldId id="279" r:id="rId15"/>
    <p:sldId id="268" r:id="rId16"/>
    <p:sldId id="269" r:id="rId17"/>
    <p:sldId id="274" r:id="rId18"/>
    <p:sldId id="270" r:id="rId19"/>
    <p:sldId id="271" r:id="rId20"/>
    <p:sldId id="275" r:id="rId21"/>
    <p:sldId id="276" r:id="rId22"/>
    <p:sldId id="277" r:id="rId23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7667C-8D4F-434E-A76F-F8608171F0FE}" type="doc">
      <dgm:prSet loTypeId="urn:microsoft.com/office/officeart/2005/8/layout/radial4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5970D90-28E1-4F68-97F7-3E3CB1E0B943}">
      <dgm:prSet phldrT="[Text]"/>
      <dgm:spPr/>
      <dgm:t>
        <a:bodyPr/>
        <a:lstStyle/>
        <a:p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পুকুর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en-US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ধাপ</a:t>
          </a:r>
          <a:endParaRPr lang="en-US" b="1" dirty="0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0D21A5-D1E8-4F97-8028-DCB47785E1F7}" type="parTrans" cxnId="{1F2C6FA4-1661-45C2-A3A5-E294DDC27CAF}">
      <dgm:prSet/>
      <dgm:spPr/>
      <dgm:t>
        <a:bodyPr/>
        <a:lstStyle/>
        <a:p>
          <a:endParaRPr lang="en-US"/>
        </a:p>
      </dgm:t>
    </dgm:pt>
    <dgm:pt modelId="{2D5FA582-37D7-481B-85F9-4334E471D4B3}" type="sibTrans" cxnId="{1F2C6FA4-1661-45C2-A3A5-E294DDC27CAF}">
      <dgm:prSet/>
      <dgm:spPr/>
      <dgm:t>
        <a:bodyPr/>
        <a:lstStyle/>
        <a:p>
          <a:endParaRPr lang="en-US"/>
        </a:p>
      </dgm:t>
    </dgm:pt>
    <dgm:pt modelId="{5BC73B1A-5E9B-4B6E-910B-B555E2828560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পুকুরের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পাড়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তলদেশ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মেরামত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B21B8C-6034-4EB7-BDC0-F08DF3259DCB}" type="parTrans" cxnId="{9B34E8CB-4413-44D3-8283-5CCD882742B9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EF6B5E-E0DB-41C3-B0B8-6731DF81EE2D}" type="sibTrans" cxnId="{9B34E8CB-4413-44D3-8283-5CCD882742B9}">
      <dgm:prSet/>
      <dgm:spPr/>
      <dgm:t>
        <a:bodyPr/>
        <a:lstStyle/>
        <a:p>
          <a:endParaRPr lang="en-US"/>
        </a:p>
      </dgm:t>
    </dgm:pt>
    <dgm:pt modelId="{F53E1D63-1B34-42F1-AF88-6A0BC818AB8B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জলজ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আগাছা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দমনরাক্ষুসে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দূরীকরণ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238138-8FD2-421F-BD75-23EA9EAF09E2}" type="parTrans" cxnId="{BE301733-20C8-4C04-B680-29A1F91594E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1C7D08-345E-4BC0-AF25-14D42C64021E}" type="sibTrans" cxnId="{BE301733-20C8-4C04-B680-29A1F91594ED}">
      <dgm:prSet/>
      <dgm:spPr/>
      <dgm:t>
        <a:bodyPr/>
        <a:lstStyle/>
        <a:p>
          <a:endParaRPr lang="en-US"/>
        </a:p>
      </dgm:t>
    </dgm:pt>
    <dgm:pt modelId="{089B57BD-3AE8-4869-AA84-CD5A0B053496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রাক্ষুসে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দূরীকরণ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0A0EE6-1143-466A-A901-1586B0F70408}" type="parTrans" cxnId="{ED82C147-5622-44C8-B171-CF94FD4E7A58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19F3FF-FE03-451B-89ED-CCF52261715C}" type="sibTrans" cxnId="{ED82C147-5622-44C8-B171-CF94FD4E7A58}">
      <dgm:prSet/>
      <dgm:spPr/>
      <dgm:t>
        <a:bodyPr/>
        <a:lstStyle/>
        <a:p>
          <a:endParaRPr lang="en-US"/>
        </a:p>
      </dgm:t>
    </dgm:pt>
    <dgm:pt modelId="{B359580C-6327-4DF5-ADBB-9464AF738ACE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পরীক্ষা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0DBF14-5BF6-4DE0-AA31-2CB0F18FE48A}" type="parTrans" cxnId="{B86F4F9F-3E38-4222-B543-55FC5D3D78F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4DFCAE-7704-4CDD-9430-512B700F7406}" type="sibTrans" cxnId="{B86F4F9F-3E38-4222-B543-55FC5D3D78F6}">
      <dgm:prSet/>
      <dgm:spPr/>
      <dgm:t>
        <a:bodyPr/>
        <a:lstStyle/>
        <a:p>
          <a:endParaRPr lang="en-US"/>
        </a:p>
      </dgm:t>
    </dgm:pt>
    <dgm:pt modelId="{635DC28F-70FF-4C59-8257-E2DEF59ADFBD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চুন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199A52-E645-4A30-8AC9-ECB869582EF9}" type="parTrans" cxnId="{220B1D70-E2B0-44B1-971F-9B0FAFA3A3C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B7C2C6-EFA5-4434-A39B-BFAB8ADDBA78}" type="sibTrans" cxnId="{220B1D70-E2B0-44B1-971F-9B0FAFA3A3C0}">
      <dgm:prSet/>
      <dgm:spPr/>
      <dgm:t>
        <a:bodyPr/>
        <a:lstStyle/>
        <a:p>
          <a:endParaRPr lang="en-US"/>
        </a:p>
      </dgm:t>
    </dgm:pt>
    <dgm:pt modelId="{0967A4AD-FA19-4EA6-8944-41B4C40F1E5A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8A9B04-B2A3-4CE1-B3DD-1D7364F4E047}" type="parTrans" cxnId="{8AC823F4-CA1B-400E-8989-1F6187202B75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3788A1-B116-41AB-9BD8-B838574B220D}" type="sibTrans" cxnId="{8AC823F4-CA1B-400E-8989-1F6187202B75}">
      <dgm:prSet/>
      <dgm:spPr/>
      <dgm:t>
        <a:bodyPr/>
        <a:lstStyle/>
        <a:p>
          <a:endParaRPr lang="en-US"/>
        </a:p>
      </dgm:t>
    </dgm:pt>
    <dgm:pt modelId="{1CB48F77-EB5C-43EF-9306-604A76015A92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বিষাক্ততা</a:t>
          </a:r>
          <a:r>
            <a: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পরীক্ষা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51D460-E32E-4E26-B2C0-C8A18C4DD509}" type="parTrans" cxnId="{DB165BEE-BC43-43DE-8AFD-F35F859EA92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464613-C4B1-4D78-B8FF-994534F4F02F}" type="sibTrans" cxnId="{DB165BEE-BC43-43DE-8AFD-F35F859EA920}">
      <dgm:prSet/>
      <dgm:spPr/>
      <dgm:t>
        <a:bodyPr/>
        <a:lstStyle/>
        <a:p>
          <a:endParaRPr lang="en-US"/>
        </a:p>
      </dgm:t>
    </dgm:pt>
    <dgm:pt modelId="{759F407B-2801-4D44-859E-BE89138BD6C9}" type="pres">
      <dgm:prSet presAssocID="{5D57667C-8D4F-434E-A76F-F8608171F0F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CB5F2A-526E-4E81-A91A-38B86D54E684}" type="pres">
      <dgm:prSet presAssocID="{B5970D90-28E1-4F68-97F7-3E3CB1E0B943}" presName="centerShape" presStyleLbl="node0" presStyleIdx="0" presStyleCnt="1"/>
      <dgm:spPr/>
    </dgm:pt>
    <dgm:pt modelId="{1B8D6939-3D09-4D8D-9216-16E5DFA5A284}" type="pres">
      <dgm:prSet presAssocID="{96B21B8C-6034-4EB7-BDC0-F08DF3259DCB}" presName="parTrans" presStyleLbl="bgSibTrans2D1" presStyleIdx="0" presStyleCnt="7"/>
      <dgm:spPr/>
    </dgm:pt>
    <dgm:pt modelId="{4255BEF0-5FDE-40DC-BA0A-D72B344DC4E2}" type="pres">
      <dgm:prSet presAssocID="{5BC73B1A-5E9B-4B6E-910B-B555E2828560}" presName="node" presStyleLbl="node1" presStyleIdx="0" presStyleCnt="7">
        <dgm:presLayoutVars>
          <dgm:bulletEnabled val="1"/>
        </dgm:presLayoutVars>
      </dgm:prSet>
      <dgm:spPr/>
    </dgm:pt>
    <dgm:pt modelId="{E8FE7353-393B-45B9-9900-EEB4314C8B21}" type="pres">
      <dgm:prSet presAssocID="{29238138-8FD2-421F-BD75-23EA9EAF09E2}" presName="parTrans" presStyleLbl="bgSibTrans2D1" presStyleIdx="1" presStyleCnt="7"/>
      <dgm:spPr/>
    </dgm:pt>
    <dgm:pt modelId="{AF95856A-16DE-498F-A611-B0D8A19EAC56}" type="pres">
      <dgm:prSet presAssocID="{F53E1D63-1B34-42F1-AF88-6A0BC818AB8B}" presName="node" presStyleLbl="node1" presStyleIdx="1" presStyleCnt="7">
        <dgm:presLayoutVars>
          <dgm:bulletEnabled val="1"/>
        </dgm:presLayoutVars>
      </dgm:prSet>
      <dgm:spPr/>
    </dgm:pt>
    <dgm:pt modelId="{1778413D-B90F-4D8A-B93B-C65A2CEDAC7E}" type="pres">
      <dgm:prSet presAssocID="{D60A0EE6-1143-466A-A901-1586B0F70408}" presName="parTrans" presStyleLbl="bgSibTrans2D1" presStyleIdx="2" presStyleCnt="7"/>
      <dgm:spPr/>
    </dgm:pt>
    <dgm:pt modelId="{56DC491C-9BFC-43EF-9F8A-785E49D58EF7}" type="pres">
      <dgm:prSet presAssocID="{089B57BD-3AE8-4869-AA84-CD5A0B053496}" presName="node" presStyleLbl="node1" presStyleIdx="2" presStyleCnt="7">
        <dgm:presLayoutVars>
          <dgm:bulletEnabled val="1"/>
        </dgm:presLayoutVars>
      </dgm:prSet>
      <dgm:spPr/>
    </dgm:pt>
    <dgm:pt modelId="{09E535A1-E1F1-4B10-A630-C412A1F1937D}" type="pres">
      <dgm:prSet presAssocID="{20199A52-E645-4A30-8AC9-ECB869582EF9}" presName="parTrans" presStyleLbl="bgSibTrans2D1" presStyleIdx="3" presStyleCnt="7"/>
      <dgm:spPr/>
    </dgm:pt>
    <dgm:pt modelId="{111457A8-B350-43FA-95EF-14BB1C5D9583}" type="pres">
      <dgm:prSet presAssocID="{635DC28F-70FF-4C59-8257-E2DEF59ADFBD}" presName="node" presStyleLbl="node1" presStyleIdx="3" presStyleCnt="7">
        <dgm:presLayoutVars>
          <dgm:bulletEnabled val="1"/>
        </dgm:presLayoutVars>
      </dgm:prSet>
      <dgm:spPr/>
    </dgm:pt>
    <dgm:pt modelId="{D8229A9D-AA5A-4321-BF61-7B96C4B589A1}" type="pres">
      <dgm:prSet presAssocID="{AA8A9B04-B2A3-4CE1-B3DD-1D7364F4E047}" presName="parTrans" presStyleLbl="bgSibTrans2D1" presStyleIdx="4" presStyleCnt="7"/>
      <dgm:spPr/>
    </dgm:pt>
    <dgm:pt modelId="{F36165EB-B9B4-4C58-BF16-87CF2EA96EF3}" type="pres">
      <dgm:prSet presAssocID="{0967A4AD-FA19-4EA6-8944-41B4C40F1E5A}" presName="node" presStyleLbl="node1" presStyleIdx="4" presStyleCnt="7">
        <dgm:presLayoutVars>
          <dgm:bulletEnabled val="1"/>
        </dgm:presLayoutVars>
      </dgm:prSet>
      <dgm:spPr/>
    </dgm:pt>
    <dgm:pt modelId="{350591BF-248D-4A94-9781-83AF61901B28}" type="pres">
      <dgm:prSet presAssocID="{DD0DBF14-5BF6-4DE0-AA31-2CB0F18FE48A}" presName="parTrans" presStyleLbl="bgSibTrans2D1" presStyleIdx="5" presStyleCnt="7"/>
      <dgm:spPr/>
    </dgm:pt>
    <dgm:pt modelId="{C11F27DA-BBE4-4F8C-A4DA-075B1268982B}" type="pres">
      <dgm:prSet presAssocID="{B359580C-6327-4DF5-ADBB-9464AF738ACE}" presName="node" presStyleLbl="node1" presStyleIdx="5" presStyleCnt="7">
        <dgm:presLayoutVars>
          <dgm:bulletEnabled val="1"/>
        </dgm:presLayoutVars>
      </dgm:prSet>
      <dgm:spPr/>
    </dgm:pt>
    <dgm:pt modelId="{5BF22697-0A0F-48B8-8E7B-4F86559924FE}" type="pres">
      <dgm:prSet presAssocID="{3B51D460-E32E-4E26-B2C0-C8A18C4DD509}" presName="parTrans" presStyleLbl="bgSibTrans2D1" presStyleIdx="6" presStyleCnt="7"/>
      <dgm:spPr/>
    </dgm:pt>
    <dgm:pt modelId="{E5462A9D-3F48-4416-8BEF-62C873A22736}" type="pres">
      <dgm:prSet presAssocID="{1CB48F77-EB5C-43EF-9306-604A76015A92}" presName="node" presStyleLbl="node1" presStyleIdx="6" presStyleCnt="7">
        <dgm:presLayoutVars>
          <dgm:bulletEnabled val="1"/>
        </dgm:presLayoutVars>
      </dgm:prSet>
      <dgm:spPr/>
    </dgm:pt>
  </dgm:ptLst>
  <dgm:cxnLst>
    <dgm:cxn modelId="{14A10F01-52FC-44B5-9997-8A782D271ADD}" type="presOf" srcId="{3B51D460-E32E-4E26-B2C0-C8A18C4DD509}" destId="{5BF22697-0A0F-48B8-8E7B-4F86559924FE}" srcOrd="0" destOrd="0" presId="urn:microsoft.com/office/officeart/2005/8/layout/radial4"/>
    <dgm:cxn modelId="{0D11E002-CEFF-4D32-A3FA-C04FF5C5B541}" type="presOf" srcId="{29238138-8FD2-421F-BD75-23EA9EAF09E2}" destId="{E8FE7353-393B-45B9-9900-EEB4314C8B21}" srcOrd="0" destOrd="0" presId="urn:microsoft.com/office/officeart/2005/8/layout/radial4"/>
    <dgm:cxn modelId="{62604D2A-1565-4917-8ECE-9C673D1B411E}" type="presOf" srcId="{5D57667C-8D4F-434E-A76F-F8608171F0FE}" destId="{759F407B-2801-4D44-859E-BE89138BD6C9}" srcOrd="0" destOrd="0" presId="urn:microsoft.com/office/officeart/2005/8/layout/radial4"/>
    <dgm:cxn modelId="{BE301733-20C8-4C04-B680-29A1F91594ED}" srcId="{B5970D90-28E1-4F68-97F7-3E3CB1E0B943}" destId="{F53E1D63-1B34-42F1-AF88-6A0BC818AB8B}" srcOrd="1" destOrd="0" parTransId="{29238138-8FD2-421F-BD75-23EA9EAF09E2}" sibTransId="{0D1C7D08-345E-4BC0-AF25-14D42C64021E}"/>
    <dgm:cxn modelId="{9F1A8961-087E-4A79-A2ED-60FF598EE6B6}" type="presOf" srcId="{F53E1D63-1B34-42F1-AF88-6A0BC818AB8B}" destId="{AF95856A-16DE-498F-A611-B0D8A19EAC56}" srcOrd="0" destOrd="0" presId="urn:microsoft.com/office/officeart/2005/8/layout/radial4"/>
    <dgm:cxn modelId="{ED82C147-5622-44C8-B171-CF94FD4E7A58}" srcId="{B5970D90-28E1-4F68-97F7-3E3CB1E0B943}" destId="{089B57BD-3AE8-4869-AA84-CD5A0B053496}" srcOrd="2" destOrd="0" parTransId="{D60A0EE6-1143-466A-A901-1586B0F70408}" sibTransId="{FB19F3FF-FE03-451B-89ED-CCF52261715C}"/>
    <dgm:cxn modelId="{220B1D70-E2B0-44B1-971F-9B0FAFA3A3C0}" srcId="{B5970D90-28E1-4F68-97F7-3E3CB1E0B943}" destId="{635DC28F-70FF-4C59-8257-E2DEF59ADFBD}" srcOrd="3" destOrd="0" parTransId="{20199A52-E645-4A30-8AC9-ECB869582EF9}" sibTransId="{D8B7C2C6-EFA5-4434-A39B-BFAB8ADDBA78}"/>
    <dgm:cxn modelId="{56C6CF55-7654-4E4F-B868-9E0E5616AA79}" type="presOf" srcId="{20199A52-E645-4A30-8AC9-ECB869582EF9}" destId="{09E535A1-E1F1-4B10-A630-C412A1F1937D}" srcOrd="0" destOrd="0" presId="urn:microsoft.com/office/officeart/2005/8/layout/radial4"/>
    <dgm:cxn modelId="{DC269D76-579A-41D9-84C8-F0397B9EF6E3}" type="presOf" srcId="{635DC28F-70FF-4C59-8257-E2DEF59ADFBD}" destId="{111457A8-B350-43FA-95EF-14BB1C5D9583}" srcOrd="0" destOrd="0" presId="urn:microsoft.com/office/officeart/2005/8/layout/radial4"/>
    <dgm:cxn modelId="{E1700A7A-D824-444E-B868-B02F45F3BAB9}" type="presOf" srcId="{AA8A9B04-B2A3-4CE1-B3DD-1D7364F4E047}" destId="{D8229A9D-AA5A-4321-BF61-7B96C4B589A1}" srcOrd="0" destOrd="0" presId="urn:microsoft.com/office/officeart/2005/8/layout/radial4"/>
    <dgm:cxn modelId="{DA096E9A-88C6-4597-8427-39A10F51DBBA}" type="presOf" srcId="{089B57BD-3AE8-4869-AA84-CD5A0B053496}" destId="{56DC491C-9BFC-43EF-9F8A-785E49D58EF7}" srcOrd="0" destOrd="0" presId="urn:microsoft.com/office/officeart/2005/8/layout/radial4"/>
    <dgm:cxn modelId="{B86F4F9F-3E38-4222-B543-55FC5D3D78F6}" srcId="{B5970D90-28E1-4F68-97F7-3E3CB1E0B943}" destId="{B359580C-6327-4DF5-ADBB-9464AF738ACE}" srcOrd="5" destOrd="0" parTransId="{DD0DBF14-5BF6-4DE0-AA31-2CB0F18FE48A}" sibTransId="{EC4DFCAE-7704-4CDD-9430-512B700F7406}"/>
    <dgm:cxn modelId="{D4D69CA3-C729-4E1A-82BC-1BD89F456424}" type="presOf" srcId="{D60A0EE6-1143-466A-A901-1586B0F70408}" destId="{1778413D-B90F-4D8A-B93B-C65A2CEDAC7E}" srcOrd="0" destOrd="0" presId="urn:microsoft.com/office/officeart/2005/8/layout/radial4"/>
    <dgm:cxn modelId="{2708ADA3-6578-4933-8FCF-0BBD89F572F2}" type="presOf" srcId="{96B21B8C-6034-4EB7-BDC0-F08DF3259DCB}" destId="{1B8D6939-3D09-4D8D-9216-16E5DFA5A284}" srcOrd="0" destOrd="0" presId="urn:microsoft.com/office/officeart/2005/8/layout/radial4"/>
    <dgm:cxn modelId="{1F2C6FA4-1661-45C2-A3A5-E294DDC27CAF}" srcId="{5D57667C-8D4F-434E-A76F-F8608171F0FE}" destId="{B5970D90-28E1-4F68-97F7-3E3CB1E0B943}" srcOrd="0" destOrd="0" parTransId="{D10D21A5-D1E8-4F97-8028-DCB47785E1F7}" sibTransId="{2D5FA582-37D7-481B-85F9-4334E471D4B3}"/>
    <dgm:cxn modelId="{DD892DAC-8C8E-4B57-A114-B45973695EE2}" type="presOf" srcId="{0967A4AD-FA19-4EA6-8944-41B4C40F1E5A}" destId="{F36165EB-B9B4-4C58-BF16-87CF2EA96EF3}" srcOrd="0" destOrd="0" presId="urn:microsoft.com/office/officeart/2005/8/layout/radial4"/>
    <dgm:cxn modelId="{3E816AB9-EB0F-4084-A634-42CDF8DCC620}" type="presOf" srcId="{5BC73B1A-5E9B-4B6E-910B-B555E2828560}" destId="{4255BEF0-5FDE-40DC-BA0A-D72B344DC4E2}" srcOrd="0" destOrd="0" presId="urn:microsoft.com/office/officeart/2005/8/layout/radial4"/>
    <dgm:cxn modelId="{2AB256CA-3A17-4CE3-BB1D-B7A9BEA954A2}" type="presOf" srcId="{B5970D90-28E1-4F68-97F7-3E3CB1E0B943}" destId="{7BCB5F2A-526E-4E81-A91A-38B86D54E684}" srcOrd="0" destOrd="0" presId="urn:microsoft.com/office/officeart/2005/8/layout/radial4"/>
    <dgm:cxn modelId="{9B34E8CB-4413-44D3-8283-5CCD882742B9}" srcId="{B5970D90-28E1-4F68-97F7-3E3CB1E0B943}" destId="{5BC73B1A-5E9B-4B6E-910B-B555E2828560}" srcOrd="0" destOrd="0" parTransId="{96B21B8C-6034-4EB7-BDC0-F08DF3259DCB}" sibTransId="{00EF6B5E-E0DB-41C3-B0B8-6731DF81EE2D}"/>
    <dgm:cxn modelId="{2F226ECE-FDD4-458D-9FB5-F2C7E3BE9858}" type="presOf" srcId="{DD0DBF14-5BF6-4DE0-AA31-2CB0F18FE48A}" destId="{350591BF-248D-4A94-9781-83AF61901B28}" srcOrd="0" destOrd="0" presId="urn:microsoft.com/office/officeart/2005/8/layout/radial4"/>
    <dgm:cxn modelId="{934579E0-ACC0-454D-A6B9-19565BEC1572}" type="presOf" srcId="{1CB48F77-EB5C-43EF-9306-604A76015A92}" destId="{E5462A9D-3F48-4416-8BEF-62C873A22736}" srcOrd="0" destOrd="0" presId="urn:microsoft.com/office/officeart/2005/8/layout/radial4"/>
    <dgm:cxn modelId="{6F4584EC-E857-4551-BD9D-DBA78A523311}" type="presOf" srcId="{B359580C-6327-4DF5-ADBB-9464AF738ACE}" destId="{C11F27DA-BBE4-4F8C-A4DA-075B1268982B}" srcOrd="0" destOrd="0" presId="urn:microsoft.com/office/officeart/2005/8/layout/radial4"/>
    <dgm:cxn modelId="{DB165BEE-BC43-43DE-8AFD-F35F859EA920}" srcId="{B5970D90-28E1-4F68-97F7-3E3CB1E0B943}" destId="{1CB48F77-EB5C-43EF-9306-604A76015A92}" srcOrd="6" destOrd="0" parTransId="{3B51D460-E32E-4E26-B2C0-C8A18C4DD509}" sibTransId="{C7464613-C4B1-4D78-B8FF-994534F4F02F}"/>
    <dgm:cxn modelId="{8AC823F4-CA1B-400E-8989-1F6187202B75}" srcId="{B5970D90-28E1-4F68-97F7-3E3CB1E0B943}" destId="{0967A4AD-FA19-4EA6-8944-41B4C40F1E5A}" srcOrd="4" destOrd="0" parTransId="{AA8A9B04-B2A3-4CE1-B3DD-1D7364F4E047}" sibTransId="{553788A1-B116-41AB-9BD8-B838574B220D}"/>
    <dgm:cxn modelId="{0F693780-4557-4828-889C-75EAF6FDA74F}" type="presParOf" srcId="{759F407B-2801-4D44-859E-BE89138BD6C9}" destId="{7BCB5F2A-526E-4E81-A91A-38B86D54E684}" srcOrd="0" destOrd="0" presId="urn:microsoft.com/office/officeart/2005/8/layout/radial4"/>
    <dgm:cxn modelId="{049092A1-9DBE-447E-88D1-B95DA41C7E48}" type="presParOf" srcId="{759F407B-2801-4D44-859E-BE89138BD6C9}" destId="{1B8D6939-3D09-4D8D-9216-16E5DFA5A284}" srcOrd="1" destOrd="0" presId="urn:microsoft.com/office/officeart/2005/8/layout/radial4"/>
    <dgm:cxn modelId="{30187BAB-5B8D-4FBC-987A-800B873FEDFA}" type="presParOf" srcId="{759F407B-2801-4D44-859E-BE89138BD6C9}" destId="{4255BEF0-5FDE-40DC-BA0A-D72B344DC4E2}" srcOrd="2" destOrd="0" presId="urn:microsoft.com/office/officeart/2005/8/layout/radial4"/>
    <dgm:cxn modelId="{D63F14BA-A79A-4264-89FA-215AEBB0613B}" type="presParOf" srcId="{759F407B-2801-4D44-859E-BE89138BD6C9}" destId="{E8FE7353-393B-45B9-9900-EEB4314C8B21}" srcOrd="3" destOrd="0" presId="urn:microsoft.com/office/officeart/2005/8/layout/radial4"/>
    <dgm:cxn modelId="{BDA270F8-32F4-41C4-8CFF-BC0129EA55B4}" type="presParOf" srcId="{759F407B-2801-4D44-859E-BE89138BD6C9}" destId="{AF95856A-16DE-498F-A611-B0D8A19EAC56}" srcOrd="4" destOrd="0" presId="urn:microsoft.com/office/officeart/2005/8/layout/radial4"/>
    <dgm:cxn modelId="{09ADDD84-39C4-4121-BCA8-E5BC9B8522A4}" type="presParOf" srcId="{759F407B-2801-4D44-859E-BE89138BD6C9}" destId="{1778413D-B90F-4D8A-B93B-C65A2CEDAC7E}" srcOrd="5" destOrd="0" presId="urn:microsoft.com/office/officeart/2005/8/layout/radial4"/>
    <dgm:cxn modelId="{F9CD483D-89FB-48EF-BBA1-9626E598D60F}" type="presParOf" srcId="{759F407B-2801-4D44-859E-BE89138BD6C9}" destId="{56DC491C-9BFC-43EF-9F8A-785E49D58EF7}" srcOrd="6" destOrd="0" presId="urn:microsoft.com/office/officeart/2005/8/layout/radial4"/>
    <dgm:cxn modelId="{9EF99C54-83C0-4FDA-9F66-13A36A09CE5B}" type="presParOf" srcId="{759F407B-2801-4D44-859E-BE89138BD6C9}" destId="{09E535A1-E1F1-4B10-A630-C412A1F1937D}" srcOrd="7" destOrd="0" presId="urn:microsoft.com/office/officeart/2005/8/layout/radial4"/>
    <dgm:cxn modelId="{33F62B23-F76C-42D1-BCF7-5EA6879659E4}" type="presParOf" srcId="{759F407B-2801-4D44-859E-BE89138BD6C9}" destId="{111457A8-B350-43FA-95EF-14BB1C5D9583}" srcOrd="8" destOrd="0" presId="urn:microsoft.com/office/officeart/2005/8/layout/radial4"/>
    <dgm:cxn modelId="{B8FDD200-D0F2-459C-AA8A-C9374E077101}" type="presParOf" srcId="{759F407B-2801-4D44-859E-BE89138BD6C9}" destId="{D8229A9D-AA5A-4321-BF61-7B96C4B589A1}" srcOrd="9" destOrd="0" presId="urn:microsoft.com/office/officeart/2005/8/layout/radial4"/>
    <dgm:cxn modelId="{74EB6971-ADE8-4FE3-A0EA-EEE6653D8568}" type="presParOf" srcId="{759F407B-2801-4D44-859E-BE89138BD6C9}" destId="{F36165EB-B9B4-4C58-BF16-87CF2EA96EF3}" srcOrd="10" destOrd="0" presId="urn:microsoft.com/office/officeart/2005/8/layout/radial4"/>
    <dgm:cxn modelId="{9F52DD73-07F3-469E-8EE3-CE5F33DF915B}" type="presParOf" srcId="{759F407B-2801-4D44-859E-BE89138BD6C9}" destId="{350591BF-248D-4A94-9781-83AF61901B28}" srcOrd="11" destOrd="0" presId="urn:microsoft.com/office/officeart/2005/8/layout/radial4"/>
    <dgm:cxn modelId="{19AC33C6-9914-424A-A175-CE222DC0D079}" type="presParOf" srcId="{759F407B-2801-4D44-859E-BE89138BD6C9}" destId="{C11F27DA-BBE4-4F8C-A4DA-075B1268982B}" srcOrd="12" destOrd="0" presId="urn:microsoft.com/office/officeart/2005/8/layout/radial4"/>
    <dgm:cxn modelId="{56264D54-7D7F-4CE8-879D-CFF81CA227B5}" type="presParOf" srcId="{759F407B-2801-4D44-859E-BE89138BD6C9}" destId="{5BF22697-0A0F-48B8-8E7B-4F86559924FE}" srcOrd="13" destOrd="0" presId="urn:microsoft.com/office/officeart/2005/8/layout/radial4"/>
    <dgm:cxn modelId="{AF9A952E-5639-418A-AEAD-F3385989910C}" type="presParOf" srcId="{759F407B-2801-4D44-859E-BE89138BD6C9}" destId="{E5462A9D-3F48-4416-8BEF-62C873A22736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B5F2A-526E-4E81-A91A-38B86D54E684}">
      <dsp:nvSpPr>
        <dsp:cNvPr id="0" name=""/>
        <dsp:cNvSpPr/>
      </dsp:nvSpPr>
      <dsp:spPr>
        <a:xfrm>
          <a:off x="3616494" y="3296324"/>
          <a:ext cx="2276769" cy="2276769"/>
        </a:xfrm>
        <a:prstGeom prst="ellipse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পুকুর</a:t>
          </a:r>
          <a:r>
            <a:rPr lang="en-US" sz="38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en-US" sz="3800" b="1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b="1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ধাপ</a:t>
          </a:r>
          <a:endParaRPr lang="en-US" sz="3800" b="1" kern="1200" dirty="0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9919" y="3629749"/>
        <a:ext cx="1609919" cy="1609919"/>
      </dsp:txXfrm>
    </dsp:sp>
    <dsp:sp modelId="{1B8D6939-3D09-4D8D-9216-16E5DFA5A284}">
      <dsp:nvSpPr>
        <dsp:cNvPr id="0" name=""/>
        <dsp:cNvSpPr/>
      </dsp:nvSpPr>
      <dsp:spPr>
        <a:xfrm rot="10800000">
          <a:off x="958502" y="4110269"/>
          <a:ext cx="2511801" cy="6488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5BEF0-5FDE-40DC-BA0A-D72B344DC4E2}">
      <dsp:nvSpPr>
        <dsp:cNvPr id="0" name=""/>
        <dsp:cNvSpPr/>
      </dsp:nvSpPr>
      <dsp:spPr>
        <a:xfrm>
          <a:off x="161633" y="3797213"/>
          <a:ext cx="1593738" cy="12749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পুকুরের</a:t>
          </a: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পাড়</a:t>
          </a: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তলদেশ</a:t>
          </a: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মেরামত</a:t>
          </a:r>
          <a:endParaRPr lang="en-US" sz="27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976" y="3834556"/>
        <a:ext cx="1519052" cy="1200305"/>
      </dsp:txXfrm>
    </dsp:sp>
    <dsp:sp modelId="{E8FE7353-393B-45B9-9900-EEB4314C8B21}">
      <dsp:nvSpPr>
        <dsp:cNvPr id="0" name=""/>
        <dsp:cNvSpPr/>
      </dsp:nvSpPr>
      <dsp:spPr>
        <a:xfrm rot="12600000">
          <a:off x="1298862" y="2840032"/>
          <a:ext cx="2511801" cy="6488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95780"/>
            <a:satOff val="68"/>
            <a:lumOff val="5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5856A-16DE-498F-A611-B0D8A19EAC56}">
      <dsp:nvSpPr>
        <dsp:cNvPr id="0" name=""/>
        <dsp:cNvSpPr/>
      </dsp:nvSpPr>
      <dsp:spPr>
        <a:xfrm>
          <a:off x="670251" y="1899025"/>
          <a:ext cx="1593738" cy="12749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জলজ</a:t>
          </a: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আগাছা</a:t>
          </a: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দমনরাক্ষুসে</a:t>
          </a: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দূরীকরণ</a:t>
          </a:r>
          <a:endParaRPr lang="en-US" sz="27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7594" y="1936368"/>
        <a:ext cx="1519052" cy="1200305"/>
      </dsp:txXfrm>
    </dsp:sp>
    <dsp:sp modelId="{1778413D-B90F-4D8A-B93B-C65A2CEDAC7E}">
      <dsp:nvSpPr>
        <dsp:cNvPr id="0" name=""/>
        <dsp:cNvSpPr/>
      </dsp:nvSpPr>
      <dsp:spPr>
        <a:xfrm rot="14400000">
          <a:off x="2228740" y="1910153"/>
          <a:ext cx="2511801" cy="6488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91560"/>
            <a:satOff val="136"/>
            <a:lumOff val="10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C491C-9BFC-43EF-9F8A-785E49D58EF7}">
      <dsp:nvSpPr>
        <dsp:cNvPr id="0" name=""/>
        <dsp:cNvSpPr/>
      </dsp:nvSpPr>
      <dsp:spPr>
        <a:xfrm>
          <a:off x="2059821" y="509455"/>
          <a:ext cx="1593738" cy="12749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রাক্ষুসে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দূরীকরণ</a:t>
          </a:r>
          <a:endParaRPr lang="en-US" sz="27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97164" y="546798"/>
        <a:ext cx="1519052" cy="1200305"/>
      </dsp:txXfrm>
    </dsp:sp>
    <dsp:sp modelId="{09E535A1-E1F1-4B10-A630-C412A1F1937D}">
      <dsp:nvSpPr>
        <dsp:cNvPr id="0" name=""/>
        <dsp:cNvSpPr/>
      </dsp:nvSpPr>
      <dsp:spPr>
        <a:xfrm rot="16200000">
          <a:off x="3498978" y="1569794"/>
          <a:ext cx="2511801" cy="6488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87340"/>
            <a:satOff val="204"/>
            <a:lumOff val="160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457A8-B350-43FA-95EF-14BB1C5D9583}">
      <dsp:nvSpPr>
        <dsp:cNvPr id="0" name=""/>
        <dsp:cNvSpPr/>
      </dsp:nvSpPr>
      <dsp:spPr>
        <a:xfrm>
          <a:off x="3958009" y="837"/>
          <a:ext cx="1593738" cy="12749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চুন</a:t>
          </a: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endParaRPr lang="en-US" sz="27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95352" y="38180"/>
        <a:ext cx="1519052" cy="1200305"/>
      </dsp:txXfrm>
    </dsp:sp>
    <dsp:sp modelId="{D8229A9D-AA5A-4321-BF61-7B96C4B589A1}">
      <dsp:nvSpPr>
        <dsp:cNvPr id="0" name=""/>
        <dsp:cNvSpPr/>
      </dsp:nvSpPr>
      <dsp:spPr>
        <a:xfrm rot="18000000">
          <a:off x="4769215" y="1910153"/>
          <a:ext cx="2511801" cy="6488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83121"/>
            <a:satOff val="273"/>
            <a:lumOff val="214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165EB-B9B4-4C58-BF16-87CF2EA96EF3}">
      <dsp:nvSpPr>
        <dsp:cNvPr id="0" name=""/>
        <dsp:cNvSpPr/>
      </dsp:nvSpPr>
      <dsp:spPr>
        <a:xfrm>
          <a:off x="5856197" y="509455"/>
          <a:ext cx="1593738" cy="12749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</a:t>
          </a: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endParaRPr lang="en-US" sz="27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93540" y="546798"/>
        <a:ext cx="1519052" cy="1200305"/>
      </dsp:txXfrm>
    </dsp:sp>
    <dsp:sp modelId="{350591BF-248D-4A94-9781-83AF61901B28}">
      <dsp:nvSpPr>
        <dsp:cNvPr id="0" name=""/>
        <dsp:cNvSpPr/>
      </dsp:nvSpPr>
      <dsp:spPr>
        <a:xfrm rot="19800000">
          <a:off x="5699094" y="2840032"/>
          <a:ext cx="2511801" cy="6488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78901"/>
            <a:satOff val="341"/>
            <a:lumOff val="267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F27DA-BBE4-4F8C-A4DA-075B1268982B}">
      <dsp:nvSpPr>
        <dsp:cNvPr id="0" name=""/>
        <dsp:cNvSpPr/>
      </dsp:nvSpPr>
      <dsp:spPr>
        <a:xfrm>
          <a:off x="7245767" y="1899025"/>
          <a:ext cx="1593738" cy="12749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পরীক্ষা</a:t>
          </a:r>
          <a:endParaRPr lang="en-US" sz="27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83110" y="1936368"/>
        <a:ext cx="1519052" cy="1200305"/>
      </dsp:txXfrm>
    </dsp:sp>
    <dsp:sp modelId="{5BF22697-0A0F-48B8-8E7B-4F86559924FE}">
      <dsp:nvSpPr>
        <dsp:cNvPr id="0" name=""/>
        <dsp:cNvSpPr/>
      </dsp:nvSpPr>
      <dsp:spPr>
        <a:xfrm>
          <a:off x="6039453" y="4110269"/>
          <a:ext cx="2511801" cy="64887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62A9D-3F48-4416-8BEF-62C873A22736}">
      <dsp:nvSpPr>
        <dsp:cNvPr id="0" name=""/>
        <dsp:cNvSpPr/>
      </dsp:nvSpPr>
      <dsp:spPr>
        <a:xfrm>
          <a:off x="7754385" y="3797213"/>
          <a:ext cx="1593738" cy="12749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বিষাক্ততা</a:t>
          </a:r>
          <a:r>
            <a:rPr lang="en-US" sz="27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পরীক্ষা</a:t>
          </a:r>
          <a:endParaRPr lang="en-US" sz="27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91728" y="3834556"/>
        <a:ext cx="1519052" cy="1200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97187"/>
            <a:ext cx="854964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842174"/>
            <a:ext cx="75438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E8CE-A5A0-42B0-9001-CC19A877FD9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E3DE-05B2-402F-9D7E-498F297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1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E8CE-A5A0-42B0-9001-CC19A877FD9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E3DE-05B2-402F-9D7E-498F297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89467"/>
            <a:ext cx="216884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89467"/>
            <a:ext cx="638079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E8CE-A5A0-42B0-9001-CC19A877FD9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E3DE-05B2-402F-9D7E-498F297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7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E8CE-A5A0-42B0-9001-CC19A877FD9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E3DE-05B2-402F-9D7E-498F297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3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823722"/>
            <a:ext cx="867537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895429"/>
            <a:ext cx="867537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E8CE-A5A0-42B0-9001-CC19A877FD9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E3DE-05B2-402F-9D7E-498F297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4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947333"/>
            <a:ext cx="42748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947333"/>
            <a:ext cx="42748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E8CE-A5A0-42B0-9001-CC19A877FD9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E3DE-05B2-402F-9D7E-498F297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89468"/>
            <a:ext cx="867537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793241"/>
            <a:ext cx="425517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672080"/>
            <a:ext cx="4255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793241"/>
            <a:ext cx="427613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672080"/>
            <a:ext cx="427613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E8CE-A5A0-42B0-9001-CC19A877FD9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E3DE-05B2-402F-9D7E-498F297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E8CE-A5A0-42B0-9001-CC19A877FD9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E3DE-05B2-402F-9D7E-498F297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E8CE-A5A0-42B0-9001-CC19A877FD9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E3DE-05B2-402F-9D7E-498F297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0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53255"/>
            <a:ext cx="5092065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E8CE-A5A0-42B0-9001-CC19A877FD9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E3DE-05B2-402F-9D7E-498F297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053255"/>
            <a:ext cx="5092065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E8CE-A5A0-42B0-9001-CC19A877FD9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E3DE-05B2-402F-9D7E-498F297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5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947333"/>
            <a:ext cx="867537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E8CE-A5A0-42B0-9001-CC19A877FD9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DE3DE-05B2-402F-9D7E-498F297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63B074-371C-49C6-B0D1-F106413407C0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7397F80-6C5A-49DE-8803-41EDC2721466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3" name="Frame 2">
                <a:extLst>
                  <a:ext uri="{FF2B5EF4-FFF2-40B4-BE49-F238E27FC236}">
                    <a16:creationId xmlns:a16="http://schemas.microsoft.com/office/drawing/2014/main" id="{0660F306-2492-432C-8C1A-F8025ECAE415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Half Frame 4">
                <a:extLst>
                  <a:ext uri="{FF2B5EF4-FFF2-40B4-BE49-F238E27FC236}">
                    <a16:creationId xmlns:a16="http://schemas.microsoft.com/office/drawing/2014/main" id="{000A0982-9B44-4B32-8CE4-520E4872826C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AF355CD7-F80D-42A3-9FE8-50F4F3894097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2DFE7E85-E053-4E99-956E-E1D35B8BBAC7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983DC0D5-D2A3-4DF7-BCBE-AF79300905AB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27ED641-F6DC-458D-83CB-746ACC2062DA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C50F9DF-3167-4F1F-9EA5-A8355D36D58C}"/>
              </a:ext>
            </a:extLst>
          </p:cNvPr>
          <p:cNvSpPr txBox="1"/>
          <p:nvPr/>
        </p:nvSpPr>
        <p:spPr>
          <a:xfrm>
            <a:off x="635084" y="457505"/>
            <a:ext cx="8867866" cy="581594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99999"/>
                <a:gd name="adj2" fmla="val 43724"/>
              </a:avLst>
            </a:prstTxWarp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44DD6D-6B27-490B-A311-35E7EA95F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98" y="1983545"/>
            <a:ext cx="4768204" cy="3404381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07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E28940-F3EE-4ED5-A0F4-303BB5E1A91C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06581B-B38D-4F1B-8D1F-8419D717E40C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C9ABC8C5-0696-40D4-A2F3-C6BD070BE686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C7490882-0912-4F41-8940-C57CB65E3305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9C409D64-222F-4CFD-B3DB-98813420D33E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D47B5923-9B35-4EFB-BFF7-39BB3EDB875B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40F82F9A-BCAA-4931-B192-F1931C023A9F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E25AC23-ABDA-42B7-AB0D-30FDB02D452E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765006-F1F4-431C-9830-85D2DEECBAFC}"/>
              </a:ext>
            </a:extLst>
          </p:cNvPr>
          <p:cNvGrpSpPr/>
          <p:nvPr/>
        </p:nvGrpSpPr>
        <p:grpSpPr>
          <a:xfrm>
            <a:off x="2138291" y="267530"/>
            <a:ext cx="5424117" cy="604667"/>
            <a:chOff x="161633" y="3797213"/>
            <a:chExt cx="1593738" cy="1274991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F359CA4-80EA-44C1-AEB8-9FFE12B71A6D}"/>
                </a:ext>
              </a:extLst>
            </p:cNvPr>
            <p:cNvSpPr/>
            <p:nvPr/>
          </p:nvSpPr>
          <p:spPr>
            <a:xfrm>
              <a:off x="161633" y="3797213"/>
              <a:ext cx="1593738" cy="1274991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rgbClr r="0" g="0" b="0"/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ACEC0931-9CFD-43AC-BCA2-77BDB53595D5}"/>
                </a:ext>
              </a:extLst>
            </p:cNvPr>
            <p:cNvSpPr txBox="1"/>
            <p:nvPr/>
          </p:nvSpPr>
          <p:spPr>
            <a:xfrm>
              <a:off x="198976" y="3834556"/>
              <a:ext cx="1519052" cy="12003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পুকুরের</a:t>
              </a:r>
              <a:r>
                <a:rPr lang="en-US" sz="40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পাড়</a:t>
              </a:r>
              <a:r>
                <a:rPr lang="en-US" sz="40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তলদেশ</a:t>
              </a:r>
              <a:r>
                <a:rPr lang="en-US" sz="40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মেরামত</a:t>
              </a:r>
              <a:endParaRPr lang="en-US" sz="4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78CAA4C-23DC-47BF-B678-9C1F6AF03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69" y="1079992"/>
            <a:ext cx="3672593" cy="2435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1117EA-E98D-48F4-B0C5-A5B60A140711}"/>
              </a:ext>
            </a:extLst>
          </p:cNvPr>
          <p:cNvSpPr txBox="1"/>
          <p:nvPr/>
        </p:nvSpPr>
        <p:spPr>
          <a:xfrm>
            <a:off x="295422" y="3910818"/>
            <a:ext cx="9453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রাক্ষুসে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88A082-265D-4EC3-A18E-3B78318D8F4C}"/>
              </a:ext>
            </a:extLst>
          </p:cNvPr>
          <p:cNvSpPr txBox="1"/>
          <p:nvPr/>
        </p:nvSpPr>
        <p:spPr>
          <a:xfrm>
            <a:off x="295422" y="4886198"/>
            <a:ext cx="86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A80D79-83FF-41D4-8A62-8EF02C0E2759}"/>
              </a:ext>
            </a:extLst>
          </p:cNvPr>
          <p:cNvSpPr txBox="1"/>
          <p:nvPr/>
        </p:nvSpPr>
        <p:spPr>
          <a:xfrm>
            <a:off x="239150" y="5540328"/>
            <a:ext cx="86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২০-২৫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88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9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2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CABB5D-5168-4BC0-A689-F4E745BB08AA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92E2D49-A4F5-4C55-9492-C2F95A50825D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1359EF3B-15D5-4B49-B9AB-EE0665543E0E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28332CB6-610B-46D4-A56F-7C6F4971BDCB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C59827B8-A453-40F2-8E80-668E51E08D10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74A844CE-DE1E-47A5-806B-4CFC50652AF4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36811D41-11CA-4608-A5E7-0BC408A7C3F3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38F62F8-B96D-4020-8D65-0E542850A886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C3A88DD-31E6-4D5A-A2A9-05DCA71A895F}"/>
              </a:ext>
            </a:extLst>
          </p:cNvPr>
          <p:cNvSpPr txBox="1"/>
          <p:nvPr/>
        </p:nvSpPr>
        <p:spPr>
          <a:xfrm>
            <a:off x="3235570" y="274322"/>
            <a:ext cx="3587261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AC0660-4470-4D9F-B0A1-AE0E1157E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3" y="1094645"/>
            <a:ext cx="2505054" cy="1714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43594D-B7FC-48A1-B626-CF9D959F9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6" y="3107286"/>
            <a:ext cx="2505054" cy="16676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7820BA-C8CD-4ED6-9846-B1BCA60EA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68" y="1143298"/>
            <a:ext cx="3461900" cy="3631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96ACE0-4CA5-481D-A497-06D4B4DC07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45" y="3065073"/>
            <a:ext cx="2440962" cy="1709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534E11-879E-4EC8-B6A2-94BAAC60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45" y="1166082"/>
            <a:ext cx="2335227" cy="1571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45E6DE0-A411-45C6-9C1F-7732032A81E6}"/>
              </a:ext>
            </a:extLst>
          </p:cNvPr>
          <p:cNvSpPr txBox="1"/>
          <p:nvPr/>
        </p:nvSpPr>
        <p:spPr>
          <a:xfrm>
            <a:off x="293918" y="5597385"/>
            <a:ext cx="9470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কলমিলতা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শেওলা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619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E375DA-9349-49A6-9924-EFEC5BCD112C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E6E344D-F479-4191-9D8E-CDCFA17482FE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26FFFB6E-8BC6-4140-B01D-48CBA6272A3E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93E1BB33-D37C-4209-B9A6-82EAD295ADE6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A57459A2-4929-4F5B-AB40-A951BD8B963C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AEB66904-A677-4C75-A444-E837509454EA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F8402BD9-2F5D-44F7-BC38-22A069BE50FE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2D9F503-1B54-4038-A0B3-264C191E0300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AF70D2E-DE6D-442E-A5B3-7268718312C7}"/>
              </a:ext>
            </a:extLst>
          </p:cNvPr>
          <p:cNvSpPr txBox="1"/>
          <p:nvPr/>
        </p:nvSpPr>
        <p:spPr>
          <a:xfrm>
            <a:off x="2855741" y="262600"/>
            <a:ext cx="4065563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6D86FE-766A-44AE-8F67-EC0402B9F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9" y="1837153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2DE2C1-15BA-4D5E-A4D3-4523A77B22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1"/>
          <a:stretch/>
        </p:blipFill>
        <p:spPr>
          <a:xfrm>
            <a:off x="3794099" y="1837153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5B6C11-9570-47E4-924A-FDCDACD94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04" y="1826996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D4BC41-14F7-482B-87A6-C7DE89E058FC}"/>
              </a:ext>
            </a:extLst>
          </p:cNvPr>
          <p:cNvSpPr txBox="1"/>
          <p:nvPr/>
        </p:nvSpPr>
        <p:spPr>
          <a:xfrm>
            <a:off x="659789" y="3763109"/>
            <a:ext cx="261937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65ED1-D4EC-4839-8827-19592E2DFCD4}"/>
              </a:ext>
            </a:extLst>
          </p:cNvPr>
          <p:cNvSpPr txBox="1"/>
          <p:nvPr/>
        </p:nvSpPr>
        <p:spPr>
          <a:xfrm>
            <a:off x="3794099" y="3763109"/>
            <a:ext cx="261937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A30D5-3BC1-4184-91D5-544D54DDF165}"/>
              </a:ext>
            </a:extLst>
          </p:cNvPr>
          <p:cNvSpPr txBox="1"/>
          <p:nvPr/>
        </p:nvSpPr>
        <p:spPr>
          <a:xfrm>
            <a:off x="6921304" y="3763109"/>
            <a:ext cx="2739903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346132-2890-4413-98D2-DA91C642D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41" y="1327345"/>
            <a:ext cx="4410919" cy="2741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EFA0BF-2B6F-4D13-BC65-C67F923B4AF7}"/>
              </a:ext>
            </a:extLst>
          </p:cNvPr>
          <p:cNvSpPr txBox="1"/>
          <p:nvPr/>
        </p:nvSpPr>
        <p:spPr>
          <a:xfrm>
            <a:off x="3751512" y="4216637"/>
            <a:ext cx="261937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EA7A27-3C00-43D7-940B-F118C7586E05}"/>
              </a:ext>
            </a:extLst>
          </p:cNvPr>
          <p:cNvSpPr txBox="1"/>
          <p:nvPr/>
        </p:nvSpPr>
        <p:spPr>
          <a:xfrm>
            <a:off x="742421" y="5370188"/>
            <a:ext cx="9158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তাইকড়া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038B4-3A12-439B-A0A1-432CA3673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1"/>
          <a:stretch/>
        </p:blipFill>
        <p:spPr>
          <a:xfrm>
            <a:off x="2867720" y="1286767"/>
            <a:ext cx="4477007" cy="2876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4E07236-F022-4F4F-B823-9040456201D4}"/>
              </a:ext>
            </a:extLst>
          </p:cNvPr>
          <p:cNvSpPr txBox="1"/>
          <p:nvPr/>
        </p:nvSpPr>
        <p:spPr>
          <a:xfrm>
            <a:off x="3719511" y="4311213"/>
            <a:ext cx="2619375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D10CD1-A52F-4DF1-B39E-583238F05247}"/>
              </a:ext>
            </a:extLst>
          </p:cNvPr>
          <p:cNvSpPr txBox="1"/>
          <p:nvPr/>
        </p:nvSpPr>
        <p:spPr>
          <a:xfrm>
            <a:off x="635134" y="5542134"/>
            <a:ext cx="918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B1E07A-456F-4215-9DC2-3B2D5A06E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07" y="1261884"/>
            <a:ext cx="4489141" cy="2882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40BB191-BA58-4614-9359-4023FBAB1FCC}"/>
              </a:ext>
            </a:extLst>
          </p:cNvPr>
          <p:cNvSpPr txBox="1"/>
          <p:nvPr/>
        </p:nvSpPr>
        <p:spPr>
          <a:xfrm>
            <a:off x="3722683" y="4277599"/>
            <a:ext cx="2765446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F754A3-BF9F-4FD4-9636-088E862D4031}"/>
              </a:ext>
            </a:extLst>
          </p:cNvPr>
          <p:cNvSpPr txBox="1"/>
          <p:nvPr/>
        </p:nvSpPr>
        <p:spPr>
          <a:xfrm>
            <a:off x="810672" y="5269370"/>
            <a:ext cx="9271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রোটেনন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মহুয়ার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খৈল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387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/>
      <p:bldP spid="22" grpId="1"/>
      <p:bldP spid="24" grpId="0" animBg="1"/>
      <p:bldP spid="24" grpId="1" animBg="1"/>
      <p:bldP spid="25" grpId="0"/>
      <p:bldP spid="25" grpId="1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A481DC-4C2F-4398-BB7D-0BB0666B39B2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1AEA87-F8A9-4D26-BF61-1910F4AA8906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60558FD6-5081-498A-8053-226511CB1294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29FDA1C5-F1A3-4132-A369-299650FE6B0D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4AAE0E2B-17CC-4C4E-9C1B-6D4F3768BDAA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BBAF450F-CC04-4CAE-8B4A-E096A6FCEDEC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A10449BD-0DA3-44E0-BDE8-1F542E9058CA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AF811D2-6072-47AB-9EE3-BBCA40E0291D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3B68583-1E52-42FE-93FA-576EFE95F14D}"/>
              </a:ext>
            </a:extLst>
          </p:cNvPr>
          <p:cNvSpPr txBox="1"/>
          <p:nvPr/>
        </p:nvSpPr>
        <p:spPr>
          <a:xfrm>
            <a:off x="3786869" y="331675"/>
            <a:ext cx="2514822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693C44-1124-4FBD-AB46-B25F799378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759" y="1448324"/>
            <a:ext cx="3504881" cy="30115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2272B-A665-42F2-A648-9BB8521EDFB6}"/>
              </a:ext>
            </a:extLst>
          </p:cNvPr>
          <p:cNvSpPr txBox="1"/>
          <p:nvPr/>
        </p:nvSpPr>
        <p:spPr>
          <a:xfrm>
            <a:off x="1498209" y="5111256"/>
            <a:ext cx="7061979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578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36B4E8-C473-4EED-A58D-1ECBB8E5741A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746AB86-3838-49F1-A2EA-A13E2A412C2F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B88668CD-EBBB-49EC-AFF0-B29E082D5C20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E8AC69B4-783B-4F8A-87DA-110675C0B979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AE14AB01-F710-4E70-9795-812069584A83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74D0858A-4C86-4953-8BD2-EDC259760D44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0B7CEF3A-6525-440E-B689-FFDCC7D103B9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E0FBB4-1858-4AA6-80DD-C1F48CE93A8E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F3571C-EE7B-4DFA-AEA1-171EB13686AC}"/>
              </a:ext>
            </a:extLst>
          </p:cNvPr>
          <p:cNvSpPr txBox="1"/>
          <p:nvPr/>
        </p:nvSpPr>
        <p:spPr>
          <a:xfrm>
            <a:off x="4044461" y="252895"/>
            <a:ext cx="1969478" cy="908864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DF8133-02C8-431F-A823-F8F483D3A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41" y="1289221"/>
            <a:ext cx="3786717" cy="2262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7FD059-4859-4EBB-B1F1-DA87786F6DB4}"/>
              </a:ext>
            </a:extLst>
          </p:cNvPr>
          <p:cNvSpPr txBox="1"/>
          <p:nvPr/>
        </p:nvSpPr>
        <p:spPr>
          <a:xfrm>
            <a:off x="2124222" y="4263055"/>
            <a:ext cx="6611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ঘোলাত্ব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রোগ-বলাই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কায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6125F2FC-B018-4AD8-BAD3-28C3CAC40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98891"/>
              </p:ext>
            </p:extLst>
          </p:nvPr>
        </p:nvGraphicFramePr>
        <p:xfrm>
          <a:off x="407963" y="3657600"/>
          <a:ext cx="9242472" cy="3173204"/>
        </p:xfrm>
        <a:graphic>
          <a:graphicData uri="http://schemas.openxmlformats.org/drawingml/2006/table">
            <a:tbl>
              <a:tblPr firstRow="1" bandRow="1"/>
              <a:tblGrid>
                <a:gridCol w="3095868">
                  <a:extLst>
                    <a:ext uri="{9D8B030D-6E8A-4147-A177-3AD203B41FA5}">
                      <a16:colId xmlns:a16="http://schemas.microsoft.com/office/drawing/2014/main" val="1280527931"/>
                    </a:ext>
                  </a:extLst>
                </a:gridCol>
                <a:gridCol w="3073302">
                  <a:extLst>
                    <a:ext uri="{9D8B030D-6E8A-4147-A177-3AD203B41FA5}">
                      <a16:colId xmlns:a16="http://schemas.microsoft.com/office/drawing/2014/main" val="2280269736"/>
                    </a:ext>
                  </a:extLst>
                </a:gridCol>
                <a:gridCol w="3073302">
                  <a:extLst>
                    <a:ext uri="{9D8B030D-6E8A-4147-A177-3AD203B41FA5}">
                      <a16:colId xmlns:a16="http://schemas.microsoft.com/office/drawing/2014/main" val="786384626"/>
                    </a:ext>
                  </a:extLst>
                </a:gridCol>
              </a:tblGrid>
              <a:tr h="5570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pH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(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ি/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54049"/>
                  </a:ext>
                </a:extLst>
              </a:tr>
              <a:tr h="5570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য়।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216897"/>
                  </a:ext>
                </a:extLst>
              </a:tr>
              <a:tr h="5570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647274"/>
                  </a:ext>
                </a:extLst>
              </a:tr>
              <a:tr h="5570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862083"/>
                  </a:ext>
                </a:extLst>
              </a:tr>
              <a:tr h="557081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69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4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build="p" bldLvl="5"/>
      <p:bldP spid="13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CAC19C-FB31-4CB4-9099-E2C480D0BDF7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8F844C7-46DC-4387-87F9-496DCB678D99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40C285A2-8CBD-48D8-9F2C-8C273E0AD391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B95B14B6-E986-429E-AB55-1CD3C1FF8B70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C40D5F23-05C3-4620-99B1-59E68E06EB96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96836D7D-D4BD-4316-93ED-2197F4AF1B39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C55FBCE1-DAAD-49DD-8291-14D638538BCE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5C9438C-FC08-4308-865D-CBDAAFA06615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4751DF-C7B0-43C1-BCC8-324593A62236}"/>
              </a:ext>
            </a:extLst>
          </p:cNvPr>
          <p:cNvSpPr txBox="1"/>
          <p:nvPr/>
        </p:nvSpPr>
        <p:spPr>
          <a:xfrm>
            <a:off x="3615396" y="267677"/>
            <a:ext cx="254625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2EA0C74B-1C64-47AC-9B37-0BDD53517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458641"/>
              </p:ext>
            </p:extLst>
          </p:nvPr>
        </p:nvGraphicFramePr>
        <p:xfrm>
          <a:off x="356383" y="1738533"/>
          <a:ext cx="4548554" cy="35585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4277">
                  <a:extLst>
                    <a:ext uri="{9D8B030D-6E8A-4147-A177-3AD203B41FA5}">
                      <a16:colId xmlns:a16="http://schemas.microsoft.com/office/drawing/2014/main" val="1462449783"/>
                    </a:ext>
                  </a:extLst>
                </a:gridCol>
                <a:gridCol w="2274277">
                  <a:extLst>
                    <a:ext uri="{9D8B030D-6E8A-4147-A177-3AD203B41FA5}">
                      <a16:colId xmlns:a16="http://schemas.microsoft.com/office/drawing/2014/main" val="2810573774"/>
                    </a:ext>
                  </a:extLst>
                </a:gridCol>
              </a:tblGrid>
              <a:tr h="60326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 </a:t>
                      </a:r>
                      <a:r>
                        <a:rPr lang="as-IN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793734"/>
                  </a:ext>
                </a:extLst>
              </a:tr>
              <a:tr h="603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01842425"/>
                  </a:ext>
                </a:extLst>
              </a:tr>
              <a:tr h="603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৫-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30930111"/>
                  </a:ext>
                </a:extLst>
              </a:tr>
              <a:tr h="603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00238414"/>
                  </a:ext>
                </a:extLst>
              </a:tr>
              <a:tr h="603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৩-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36428175"/>
                  </a:ext>
                </a:extLst>
              </a:tr>
            </a:tbl>
          </a:graphicData>
        </a:graphic>
      </p:graphicFrame>
      <p:graphicFrame>
        <p:nvGraphicFramePr>
          <p:cNvPr id="14" name="Table 12">
            <a:extLst>
              <a:ext uri="{FF2B5EF4-FFF2-40B4-BE49-F238E27FC236}">
                <a16:creationId xmlns:a16="http://schemas.microsoft.com/office/drawing/2014/main" id="{555A36CA-4CE3-4A2A-9856-0BA2CBF42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419752"/>
              </p:ext>
            </p:extLst>
          </p:nvPr>
        </p:nvGraphicFramePr>
        <p:xfrm>
          <a:off x="5148775" y="1738533"/>
          <a:ext cx="4584896" cy="35585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0619">
                  <a:extLst>
                    <a:ext uri="{9D8B030D-6E8A-4147-A177-3AD203B41FA5}">
                      <a16:colId xmlns:a16="http://schemas.microsoft.com/office/drawing/2014/main" val="1462449783"/>
                    </a:ext>
                  </a:extLst>
                </a:gridCol>
                <a:gridCol w="2274277">
                  <a:extLst>
                    <a:ext uri="{9D8B030D-6E8A-4147-A177-3AD203B41FA5}">
                      <a16:colId xmlns:a16="http://schemas.microsoft.com/office/drawing/2014/main" val="2810573774"/>
                    </a:ext>
                  </a:extLst>
                </a:gridCol>
              </a:tblGrid>
              <a:tr h="60326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as-IN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793734"/>
                  </a:ext>
                </a:extLst>
              </a:tr>
              <a:tr h="603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01842425"/>
                  </a:ext>
                </a:extLst>
              </a:tr>
              <a:tr h="603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০-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30930111"/>
                  </a:ext>
                </a:extLst>
              </a:tr>
              <a:tr h="603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00238414"/>
                  </a:ext>
                </a:extLst>
              </a:tr>
              <a:tr h="603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3642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8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5ED702-CA1B-4D3C-A5A7-F9BDE6CD1128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288DAB-D90C-4217-8692-1C15C0630BB5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0D5FE62C-A375-48CB-9818-03AEED2C7B83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57A8D598-3E8D-4B5B-AAA2-172F9759E2C9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F1956831-7693-412C-A80E-D6DE492BEC97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6A914DA0-CB96-499A-AFB0-1D87E5536F50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F17C96FA-F7A1-4AE7-923F-0519167497EF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2530486-5FDA-488D-8593-DFD276B27542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DE53E6-F8FB-466B-802A-0F978CE0D925}"/>
              </a:ext>
            </a:extLst>
          </p:cNvPr>
          <p:cNvSpPr txBox="1"/>
          <p:nvPr/>
        </p:nvSpPr>
        <p:spPr>
          <a:xfrm>
            <a:off x="2947182" y="263380"/>
            <a:ext cx="4164037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CD7333-0B61-4CBA-A44B-154C0A97B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95" y="1927276"/>
            <a:ext cx="2375480" cy="2405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934656-0DBD-45CC-9CA3-05618846A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19" y="1927276"/>
            <a:ext cx="2375480" cy="24052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0BF0EC-72CD-41FA-B688-BFE64B831C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7"/>
          <a:stretch/>
        </p:blipFill>
        <p:spPr>
          <a:xfrm>
            <a:off x="574633" y="1927276"/>
            <a:ext cx="2429430" cy="2405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0C16FA3-3AF1-4AC6-9632-B5DF2F4EB4F0}"/>
              </a:ext>
            </a:extLst>
          </p:cNvPr>
          <p:cNvSpPr txBox="1"/>
          <p:nvPr/>
        </p:nvSpPr>
        <p:spPr>
          <a:xfrm>
            <a:off x="795008" y="4496682"/>
            <a:ext cx="211798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EE0B26-7C7F-4587-966D-7C05A0075840}"/>
              </a:ext>
            </a:extLst>
          </p:cNvPr>
          <p:cNvSpPr txBox="1"/>
          <p:nvPr/>
        </p:nvSpPr>
        <p:spPr>
          <a:xfrm>
            <a:off x="4070976" y="4496682"/>
            <a:ext cx="220911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F00F3A-7F8E-4C11-A8D1-9D9750DC8190}"/>
              </a:ext>
            </a:extLst>
          </p:cNvPr>
          <p:cNvSpPr txBox="1"/>
          <p:nvPr/>
        </p:nvSpPr>
        <p:spPr>
          <a:xfrm>
            <a:off x="7187732" y="4503452"/>
            <a:ext cx="215661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9C01FA-6173-4DED-8535-EBC9673DDD3E}"/>
              </a:ext>
            </a:extLst>
          </p:cNvPr>
          <p:cNvGrpSpPr/>
          <p:nvPr/>
        </p:nvGrpSpPr>
        <p:grpSpPr>
          <a:xfrm>
            <a:off x="1744394" y="909711"/>
            <a:ext cx="6696221" cy="923597"/>
            <a:chOff x="1744394" y="909711"/>
            <a:chExt cx="6696221" cy="92359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0BA1676-8412-4926-9E0B-FD74987A78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4394" y="1388013"/>
              <a:ext cx="6696221" cy="320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0CC134-A7B7-4CD4-9B29-EFE97FD3A517}"/>
                </a:ext>
              </a:extLst>
            </p:cNvPr>
            <p:cNvCxnSpPr>
              <a:cxnSpLocks/>
            </p:cNvCxnSpPr>
            <p:nvPr/>
          </p:nvCxnSpPr>
          <p:spPr>
            <a:xfrm>
              <a:off x="1758462" y="1406039"/>
              <a:ext cx="0" cy="40693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7D84EAE-A43C-41FF-BBE2-82EC6FFA8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4919" y="909711"/>
              <a:ext cx="0" cy="54475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CE4D1BD-1047-4A7D-A622-D5A753984E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4919" y="1420107"/>
              <a:ext cx="591" cy="35242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DE52C19-D289-4A14-B55D-32B3B7E449FB}"/>
                </a:ext>
              </a:extLst>
            </p:cNvPr>
            <p:cNvCxnSpPr>
              <a:cxnSpLocks/>
            </p:cNvCxnSpPr>
            <p:nvPr/>
          </p:nvCxnSpPr>
          <p:spPr>
            <a:xfrm>
              <a:off x="8416585" y="1368161"/>
              <a:ext cx="0" cy="46514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3E0DE3AB-0B89-4658-85F5-0C6923937A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7"/>
          <a:stretch/>
        </p:blipFill>
        <p:spPr>
          <a:xfrm>
            <a:off x="3313259" y="1266401"/>
            <a:ext cx="3468352" cy="34338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BAEFB1B-9B62-4561-B3B3-C394B31C3A4C}"/>
              </a:ext>
            </a:extLst>
          </p:cNvPr>
          <p:cNvSpPr txBox="1"/>
          <p:nvPr/>
        </p:nvSpPr>
        <p:spPr>
          <a:xfrm>
            <a:off x="4145124" y="4855018"/>
            <a:ext cx="211798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744289-F20A-4B54-B7F3-8A23BD6258B4}"/>
              </a:ext>
            </a:extLst>
          </p:cNvPr>
          <p:cNvSpPr txBox="1"/>
          <p:nvPr/>
        </p:nvSpPr>
        <p:spPr>
          <a:xfrm>
            <a:off x="441173" y="5361150"/>
            <a:ext cx="9045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ঝুলিয়ে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ডুবানোর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২০-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4E05E55-BA5E-4B2C-BB5D-A7C74EBAC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11" y="1156109"/>
            <a:ext cx="3511878" cy="35426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08BD457-CACF-49CA-90EB-D8452344A4CF}"/>
              </a:ext>
            </a:extLst>
          </p:cNvPr>
          <p:cNvSpPr txBox="1"/>
          <p:nvPr/>
        </p:nvSpPr>
        <p:spPr>
          <a:xfrm>
            <a:off x="4114555" y="4815735"/>
            <a:ext cx="220911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8AF935-799C-4B45-AE5C-C02AE79389E1}"/>
              </a:ext>
            </a:extLst>
          </p:cNvPr>
          <p:cNvSpPr txBox="1"/>
          <p:nvPr/>
        </p:nvSpPr>
        <p:spPr>
          <a:xfrm>
            <a:off x="73730" y="5367399"/>
            <a:ext cx="9720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ুঝ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3771A0D-EE97-42AB-8441-4DB755D94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59" y="1206011"/>
            <a:ext cx="3741234" cy="34136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8F364B6-195C-4717-993F-6822E1BD1AB4}"/>
              </a:ext>
            </a:extLst>
          </p:cNvPr>
          <p:cNvSpPr txBox="1"/>
          <p:nvPr/>
        </p:nvSpPr>
        <p:spPr>
          <a:xfrm>
            <a:off x="4105571" y="4783746"/>
            <a:ext cx="215661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7E3AB7-3BE9-497A-BC0A-4333D2BF323D}"/>
              </a:ext>
            </a:extLst>
          </p:cNvPr>
          <p:cNvSpPr txBox="1"/>
          <p:nvPr/>
        </p:nvSpPr>
        <p:spPr>
          <a:xfrm>
            <a:off x="162096" y="5674697"/>
            <a:ext cx="9397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783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49" grpId="0" animBg="1"/>
      <p:bldP spid="49" grpId="1" animBg="1"/>
      <p:bldP spid="50" grpId="0"/>
      <p:bldP spid="50" grpId="1"/>
      <p:bldP spid="52" grpId="0" animBg="1"/>
      <p:bldP spid="52" grpId="1" animBg="1"/>
      <p:bldP spid="53" grpId="0"/>
      <p:bldP spid="53" grpId="1"/>
      <p:bldP spid="55" grpId="0" animBg="1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59A52C-469D-4D22-A4FB-CFBCEB695FDE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3D25F0-8BB6-4940-AA46-61861A3CD37A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9A25A33B-C5CE-464B-8DBF-1023A464ABAA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0ED86A20-D80F-447A-B55D-DFF39725219D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880D1118-591C-4C68-A05E-722F9C52AF4B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ED92CAC5-55CA-49CB-8AFC-D6984CC42739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827D9901-1FF3-44AD-96D2-EDE320A7E43A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8312136-611D-41B4-9A51-3BACC351560C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pic>
        <p:nvPicPr>
          <p:cNvPr id="10" name="Picture 9" descr="C:\Users\Dell\Desktop\20170703_142707.jpg">
            <a:extLst>
              <a:ext uri="{FF2B5EF4-FFF2-40B4-BE49-F238E27FC236}">
                <a16:creationId xmlns:a16="http://schemas.microsoft.com/office/drawing/2014/main" id="{7CAC06EF-A5F6-4E6E-9713-767097AD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56" y="1151445"/>
            <a:ext cx="2775992" cy="2159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1ED23D-665B-4124-925D-D129B6B57A34}"/>
              </a:ext>
            </a:extLst>
          </p:cNvPr>
          <p:cNvSpPr txBox="1"/>
          <p:nvPr/>
        </p:nvSpPr>
        <p:spPr>
          <a:xfrm>
            <a:off x="3976804" y="283582"/>
            <a:ext cx="2004296" cy="7155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C3F2C1F-AA31-48F7-9843-E59FD6095DB4}"/>
              </a:ext>
            </a:extLst>
          </p:cNvPr>
          <p:cNvSpPr/>
          <p:nvPr/>
        </p:nvSpPr>
        <p:spPr>
          <a:xfrm>
            <a:off x="1144395" y="4237554"/>
            <a:ext cx="1302869" cy="6228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AA5B0D2-1EC5-4B61-A6F6-8AE7B96091D4}"/>
              </a:ext>
            </a:extLst>
          </p:cNvPr>
          <p:cNvSpPr/>
          <p:nvPr/>
        </p:nvSpPr>
        <p:spPr>
          <a:xfrm>
            <a:off x="1144395" y="5049250"/>
            <a:ext cx="1302869" cy="6228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535E2-0342-46F6-9350-3498C80EDEDC}"/>
              </a:ext>
            </a:extLst>
          </p:cNvPr>
          <p:cNvSpPr txBox="1"/>
          <p:nvPr/>
        </p:nvSpPr>
        <p:spPr>
          <a:xfrm>
            <a:off x="2468366" y="4128439"/>
            <a:ext cx="6843642" cy="64698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029C2-56DD-4649-9E30-63B3348D065E}"/>
              </a:ext>
            </a:extLst>
          </p:cNvPr>
          <p:cNvSpPr txBox="1"/>
          <p:nvPr/>
        </p:nvSpPr>
        <p:spPr>
          <a:xfrm>
            <a:off x="2468366" y="5049250"/>
            <a:ext cx="6843642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872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6482D-99CB-4184-BF99-65C4DEC02CD8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348EB13-1B0E-43EA-BC91-483E68FD29BE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D2D4897E-467C-4B0F-BD80-770CF77724F7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07908FB2-CA01-40F9-942F-FF25E99ACDE1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39529B95-5EE5-4567-A075-FCD0935C595C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A03B0800-68B9-4B8F-94FE-FBDFC6F47EA0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60EFD6C0-7D48-4FA4-8C63-6E79A55B7B3D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8358C0-0988-410F-9E20-66B566524566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88FE8A-2FB7-499C-A68B-A58BA3342E36}"/>
              </a:ext>
            </a:extLst>
          </p:cNvPr>
          <p:cNvSpPr txBox="1"/>
          <p:nvPr/>
        </p:nvSpPr>
        <p:spPr>
          <a:xfrm>
            <a:off x="2834639" y="328252"/>
            <a:ext cx="4107766" cy="51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D258B-55A4-45E2-9B1E-9C549509A71F}"/>
              </a:ext>
            </a:extLst>
          </p:cNvPr>
          <p:cNvSpPr txBox="1"/>
          <p:nvPr/>
        </p:nvSpPr>
        <p:spPr>
          <a:xfrm>
            <a:off x="3052689" y="328252"/>
            <a:ext cx="4234376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9FE648-BE24-4DB7-B98A-34934719A1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22" y="1449958"/>
            <a:ext cx="5022139" cy="3372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F7282A-5C37-4B19-9AFF-851D0205036A}"/>
              </a:ext>
            </a:extLst>
          </p:cNvPr>
          <p:cNvSpPr txBox="1"/>
          <p:nvPr/>
        </p:nvSpPr>
        <p:spPr>
          <a:xfrm>
            <a:off x="168812" y="5285360"/>
            <a:ext cx="960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াসায়নিক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পূবে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হাপা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বালতিতেপুকুরের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১০-১৫টি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গেলেবুঝতে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127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6418FC-165E-414C-A90F-6606D6241DCA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16F49F-2E7B-40B3-B093-DBE2CCEF79FA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89EFC835-305E-442E-8E5C-E67189B29825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B390AEE7-6460-4F57-A3B5-7B68796BB2AA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9A4CD542-EC8C-454B-831E-D4ABBA0F990B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1B1AC025-A5C9-401D-9E04-5439EF6F8A6B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35C616B2-C6CE-4FFA-82A2-944182DEE6E4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9B6E6BD-5866-47C0-8EAA-779A347F536B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97B8F10-BB36-4421-BC8B-29E37E1117EB}"/>
              </a:ext>
            </a:extLst>
          </p:cNvPr>
          <p:cNvSpPr txBox="1"/>
          <p:nvPr/>
        </p:nvSpPr>
        <p:spPr>
          <a:xfrm>
            <a:off x="2736166" y="351692"/>
            <a:ext cx="4586068" cy="646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EE0D20-6331-46CE-AA35-B6BF2781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7" r="5049" b="15228"/>
          <a:stretch/>
        </p:blipFill>
        <p:spPr>
          <a:xfrm>
            <a:off x="5283461" y="1441941"/>
            <a:ext cx="4168592" cy="3448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8B9D5-AEB9-4191-A5C4-262D9B763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6" b="13992"/>
          <a:stretch/>
        </p:blipFill>
        <p:spPr>
          <a:xfrm>
            <a:off x="677333" y="1441941"/>
            <a:ext cx="4168593" cy="34864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69D169-3DD6-4531-B3E6-5174E2ED62BA}"/>
              </a:ext>
            </a:extLst>
          </p:cNvPr>
          <p:cNvSpPr txBox="1"/>
          <p:nvPr/>
        </p:nvSpPr>
        <p:spPr>
          <a:xfrm>
            <a:off x="677333" y="5514535"/>
            <a:ext cx="8944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হ্যাচারি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নাসা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E2C2CD-16B8-47C2-9804-11F59D50111E}"/>
              </a:ext>
            </a:extLst>
          </p:cNvPr>
          <p:cNvSpPr txBox="1"/>
          <p:nvPr/>
        </p:nvSpPr>
        <p:spPr>
          <a:xfrm>
            <a:off x="677333" y="5477022"/>
            <a:ext cx="915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BE5036-CC3E-4834-9072-7632BBD7BB55}"/>
              </a:ext>
            </a:extLst>
          </p:cNvPr>
          <p:cNvSpPr txBox="1"/>
          <p:nvPr/>
        </p:nvSpPr>
        <p:spPr>
          <a:xfrm>
            <a:off x="704430" y="5477022"/>
            <a:ext cx="9158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SutonnyMJ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SutonnyMJ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84694-4FB9-4714-8BDE-970DF6CE32B7}"/>
              </a:ext>
            </a:extLst>
          </p:cNvPr>
          <p:cNvSpPr txBox="1"/>
          <p:nvPr/>
        </p:nvSpPr>
        <p:spPr>
          <a:xfrm>
            <a:off x="677331" y="5514535"/>
            <a:ext cx="9158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997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FB3A2A-3F90-44AF-B457-EE4D3827EB70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08B335C-A0C9-48E0-A11D-477E8DAF145E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D7773D5B-EC3F-411D-8DE8-984221477D93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36288770-A644-4C23-91BB-F59186289C9E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FC7DF7BB-BC89-4C32-9A80-01E19639F95A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4102B319-4FB3-415F-B6EB-A5D3382649CF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2F7863C2-CFCE-4F87-AF32-83812EC30106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0E86829-8C23-4DFD-9112-B91FE93DD692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87E2DE-3BAE-448F-A735-93D83377EF62}"/>
              </a:ext>
            </a:extLst>
          </p:cNvPr>
          <p:cNvSpPr/>
          <p:nvPr/>
        </p:nvSpPr>
        <p:spPr>
          <a:xfrm>
            <a:off x="703385" y="3735607"/>
            <a:ext cx="3910271" cy="2485787"/>
          </a:xfrm>
          <a:prstGeom prst="round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32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noFill/>
                  <a:prstDash val="sys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DF8C55-9684-485C-92CC-A8F31E6B83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942014" y="1229260"/>
            <a:ext cx="1433012" cy="1392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7.jpg">
            <a:extLst>
              <a:ext uri="{FF2B5EF4-FFF2-40B4-BE49-F238E27FC236}">
                <a16:creationId xmlns:a16="http://schemas.microsoft.com/office/drawing/2014/main" id="{140DE268-7350-4097-A88B-B70B5731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552" y="1120077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BFDC61-9CD1-4ABA-AA65-2804CBA31DEF}"/>
              </a:ext>
            </a:extLst>
          </p:cNvPr>
          <p:cNvSpPr/>
          <p:nvPr/>
        </p:nvSpPr>
        <p:spPr>
          <a:xfrm>
            <a:off x="5299420" y="3710722"/>
            <a:ext cx="4043871" cy="2485787"/>
          </a:xfrm>
          <a:prstGeom prst="round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800" b="1" dirty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পুকুর</a:t>
            </a:r>
            <a:endParaRPr lang="bn-BD" sz="2800" b="1" dirty="0">
              <a:ln w="3175"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Left-Right Arrow 6">
            <a:extLst>
              <a:ext uri="{FF2B5EF4-FFF2-40B4-BE49-F238E27FC236}">
                <a16:creationId xmlns:a16="http://schemas.microsoft.com/office/drawing/2014/main" id="{408150D6-F533-4108-A308-D1F73C46CD82}"/>
              </a:ext>
            </a:extLst>
          </p:cNvPr>
          <p:cNvSpPr/>
          <p:nvPr/>
        </p:nvSpPr>
        <p:spPr>
          <a:xfrm>
            <a:off x="716143" y="2741321"/>
            <a:ext cx="3715180" cy="856534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-Right Arrow 6">
            <a:extLst>
              <a:ext uri="{FF2B5EF4-FFF2-40B4-BE49-F238E27FC236}">
                <a16:creationId xmlns:a16="http://schemas.microsoft.com/office/drawing/2014/main" id="{F7B683FB-2FB8-4665-99F4-B136064519ED}"/>
              </a:ext>
            </a:extLst>
          </p:cNvPr>
          <p:cNvSpPr/>
          <p:nvPr/>
        </p:nvSpPr>
        <p:spPr>
          <a:xfrm>
            <a:off x="5430129" y="2774641"/>
            <a:ext cx="3908476" cy="856534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58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9B34F2-CA3E-4AFA-A48A-B212054F6F1A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7EED606-29E6-4A73-B0F0-E4366B741C38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72C18696-7C05-473E-A3CB-DDD115AD9CFD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99FF3583-3B69-484E-9585-A34DFB781EA6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4D379089-EB1A-4AEF-B331-9CC1C281E3D9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3A084048-DE1D-4DE7-8855-9C24933555BD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44B447B1-909F-4456-8665-3B683256A1FD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60DC490-2422-47D0-8601-67E222C834A5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0" name="Title 6">
            <a:extLst>
              <a:ext uri="{FF2B5EF4-FFF2-40B4-BE49-F238E27FC236}">
                <a16:creationId xmlns:a16="http://schemas.microsoft.com/office/drawing/2014/main" id="{48E3ADA1-CF69-49AD-B40A-3CB14EECE9D2}"/>
              </a:ext>
            </a:extLst>
          </p:cNvPr>
          <p:cNvSpPr txBox="1">
            <a:spLocks/>
          </p:cNvSpPr>
          <p:nvPr/>
        </p:nvSpPr>
        <p:spPr>
          <a:xfrm>
            <a:off x="3853069" y="292545"/>
            <a:ext cx="2352261" cy="715642"/>
          </a:xfrm>
          <a:prstGeom prst="rect">
            <a:avLst/>
          </a:prstGeom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B2CCCD-C372-4888-BEBD-060D2C46ED45}"/>
              </a:ext>
            </a:extLst>
          </p:cNvPr>
          <p:cNvSpPr txBox="1"/>
          <p:nvPr/>
        </p:nvSpPr>
        <p:spPr>
          <a:xfrm>
            <a:off x="745588" y="1547446"/>
            <a:ext cx="706198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3D5B60-2D63-4ED9-BA66-F0287C6307CE}"/>
              </a:ext>
            </a:extLst>
          </p:cNvPr>
          <p:cNvSpPr txBox="1"/>
          <p:nvPr/>
        </p:nvSpPr>
        <p:spPr>
          <a:xfrm>
            <a:off x="1716258" y="2263088"/>
            <a:ext cx="202574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১.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A3B42-662C-42CE-8A1B-D9E7ABA11258}"/>
              </a:ext>
            </a:extLst>
          </p:cNvPr>
          <p:cNvSpPr txBox="1"/>
          <p:nvPr/>
        </p:nvSpPr>
        <p:spPr>
          <a:xfrm>
            <a:off x="4276576" y="2234422"/>
            <a:ext cx="202574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2-3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BB4BF6-96D0-4E89-848A-979709A4BFB2}"/>
              </a:ext>
            </a:extLst>
          </p:cNvPr>
          <p:cNvSpPr txBox="1"/>
          <p:nvPr/>
        </p:nvSpPr>
        <p:spPr>
          <a:xfrm>
            <a:off x="1709224" y="2978730"/>
            <a:ext cx="202574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2.5-4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197CB3-C99D-4B8A-AEB5-FF23F88EE42B}"/>
              </a:ext>
            </a:extLst>
          </p:cNvPr>
          <p:cNvSpPr txBox="1"/>
          <p:nvPr/>
        </p:nvSpPr>
        <p:spPr>
          <a:xfrm>
            <a:off x="4297682" y="2933916"/>
            <a:ext cx="202574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4-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4E64B1-4600-4021-88DB-7B513D2C9218}"/>
              </a:ext>
            </a:extLst>
          </p:cNvPr>
          <p:cNvSpPr txBox="1"/>
          <p:nvPr/>
        </p:nvSpPr>
        <p:spPr>
          <a:xfrm>
            <a:off x="828824" y="4248897"/>
            <a:ext cx="6937716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0B3044-2FB5-4C39-830A-50E22E4D777B}"/>
              </a:ext>
            </a:extLst>
          </p:cNvPr>
          <p:cNvSpPr txBox="1"/>
          <p:nvPr/>
        </p:nvSpPr>
        <p:spPr>
          <a:xfrm>
            <a:off x="1799494" y="4964539"/>
            <a:ext cx="202574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১-2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F69DEB-73B1-4CBA-97FB-0C7B874382F2}"/>
              </a:ext>
            </a:extLst>
          </p:cNvPr>
          <p:cNvSpPr txBox="1"/>
          <p:nvPr/>
        </p:nvSpPr>
        <p:spPr>
          <a:xfrm>
            <a:off x="4359812" y="4935873"/>
            <a:ext cx="202574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2-3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D79169-1E57-4377-9398-769BFD6D93C9}"/>
              </a:ext>
            </a:extLst>
          </p:cNvPr>
          <p:cNvSpPr txBox="1"/>
          <p:nvPr/>
        </p:nvSpPr>
        <p:spPr>
          <a:xfrm>
            <a:off x="1792460" y="5680181"/>
            <a:ext cx="202574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2.5-3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CAD469-7E92-4752-8410-8F10606AD5B8}"/>
              </a:ext>
            </a:extLst>
          </p:cNvPr>
          <p:cNvSpPr txBox="1"/>
          <p:nvPr/>
        </p:nvSpPr>
        <p:spPr>
          <a:xfrm>
            <a:off x="4380918" y="5635367"/>
            <a:ext cx="202574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3-4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5C889C3D-79BC-4D07-A508-37677D36FB6E}"/>
              </a:ext>
            </a:extLst>
          </p:cNvPr>
          <p:cNvSpPr/>
          <p:nvPr/>
        </p:nvSpPr>
        <p:spPr>
          <a:xfrm>
            <a:off x="1844627" y="5050302"/>
            <a:ext cx="365760" cy="36576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905F545-2975-4A16-8013-62A18440403E}"/>
              </a:ext>
            </a:extLst>
          </p:cNvPr>
          <p:cNvSpPr/>
          <p:nvPr/>
        </p:nvSpPr>
        <p:spPr>
          <a:xfrm>
            <a:off x="1772529" y="2362999"/>
            <a:ext cx="365760" cy="36576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AF9D32-B086-49E3-B566-19578F0D3405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6A6AC0E-7362-4C2C-B23A-E862BC66C247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B3DC259B-A448-4946-BD6F-71AAA71708C8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B43B8D8B-7F76-4F0B-B916-5A5DF305B205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2BCA2836-78CA-4A12-AB35-4D8F620B7560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1D8C5C35-4929-41E0-8176-FE9ADEBC34AF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D2738A8A-9F7A-4081-9ADB-CC56AC0670D6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B5D9CC9-BB9D-4E1E-B3C1-2F035C937885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429553A-6241-42E3-880B-B73F304A2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" y="323556"/>
            <a:ext cx="9383150" cy="6672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806D91-2278-449F-B932-9676349FA95A}"/>
              </a:ext>
            </a:extLst>
          </p:cNvPr>
          <p:cNvSpPr txBox="1"/>
          <p:nvPr/>
        </p:nvSpPr>
        <p:spPr>
          <a:xfrm>
            <a:off x="1607230" y="6071197"/>
            <a:ext cx="7438295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10" name="Flowchart: Preparation 9">
            <a:extLst>
              <a:ext uri="{FF2B5EF4-FFF2-40B4-BE49-F238E27FC236}">
                <a16:creationId xmlns:a16="http://schemas.microsoft.com/office/drawing/2014/main" id="{BC488A05-A7DC-469A-A518-30A025CDE683}"/>
              </a:ext>
            </a:extLst>
          </p:cNvPr>
          <p:cNvSpPr/>
          <p:nvPr/>
        </p:nvSpPr>
        <p:spPr>
          <a:xfrm>
            <a:off x="4860388" y="361856"/>
            <a:ext cx="4353949" cy="646331"/>
          </a:xfrm>
          <a:prstGeom prst="flowChartPreparati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</p:txBody>
      </p:sp>
    </p:spTree>
    <p:extLst>
      <p:ext uri="{BB962C8B-B14F-4D97-AF65-F5344CB8AC3E}">
        <p14:creationId xmlns:p14="http://schemas.microsoft.com/office/powerpoint/2010/main" val="12154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7D9051-5708-421A-B658-8BAC07C318FA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5ECB802-0CFF-40EB-8DD2-DB4D2A299E1B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E2D87F8B-E937-4DAE-AEB7-814B6E7587EE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E39D581B-FBFE-420B-96FF-3FD89A13FF36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375B6ABD-353A-4C3D-992F-089BF6EC09A6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DB75912B-3BBC-4851-BA28-6E61184A22EB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401779C1-49E3-40EF-860F-28C9D5C9803F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4CE02E2-CB7A-4008-BC71-0E335203D0F5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777ED14-5D67-4C3A-8FB0-BE2075902F79}"/>
              </a:ext>
            </a:extLst>
          </p:cNvPr>
          <p:cNvSpPr txBox="1"/>
          <p:nvPr/>
        </p:nvSpPr>
        <p:spPr>
          <a:xfrm>
            <a:off x="855509" y="703385"/>
            <a:ext cx="8302558" cy="589567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8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8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501E62-3474-4959-B109-CD1D2AB63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90" y="2495842"/>
            <a:ext cx="5293995" cy="3257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2849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D4E791-5348-4E57-9FF9-1110C1043FB8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E2EA57C-18ED-48E7-86FE-A03D5AC3AAAB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BDA11EF0-66C4-4587-AED2-1D930BEBF513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1ACDDB11-2B6E-4677-99E2-9F01C3DD0A0A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E95B3A08-6D61-4509-BCF8-99BF04FCA0C3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ACD5F668-3887-435C-84C0-FBCD5AC7478E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B97BF022-D879-458F-9A84-56498955BF23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AD2C8DC-E72A-4849-97FA-CE9353FF8232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E318784-C44A-472D-94C9-9614DD478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4"/>
          <a:stretch>
            <a:fillRect/>
          </a:stretch>
        </p:blipFill>
        <p:spPr>
          <a:xfrm>
            <a:off x="436099" y="1828800"/>
            <a:ext cx="4325815" cy="3322319"/>
          </a:xfrm>
          <a:prstGeom prst="roundRect">
            <a:avLst>
              <a:gd name="adj" fmla="val 16667"/>
            </a:avLst>
          </a:prstGeom>
          <a:ln w="28575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ED1F4E-59EA-458C-91C4-01415232B3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6"/>
          <a:stretch/>
        </p:blipFill>
        <p:spPr>
          <a:xfrm>
            <a:off x="5296488" y="1828800"/>
            <a:ext cx="4325815" cy="3368039"/>
          </a:xfrm>
          <a:prstGeom prst="roundRect">
            <a:avLst>
              <a:gd name="adj" fmla="val 16667"/>
            </a:avLst>
          </a:prstGeom>
          <a:ln w="28575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7D442C-A7FC-4E59-BC0E-C802B7CEC25B}"/>
              </a:ext>
            </a:extLst>
          </p:cNvPr>
          <p:cNvSpPr txBox="1"/>
          <p:nvPr/>
        </p:nvSpPr>
        <p:spPr>
          <a:xfrm>
            <a:off x="2110156" y="5809762"/>
            <a:ext cx="5838089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7B5655-EDC7-4D45-8DEB-79D8BA5E02D7}"/>
              </a:ext>
            </a:extLst>
          </p:cNvPr>
          <p:cNvSpPr txBox="1"/>
          <p:nvPr/>
        </p:nvSpPr>
        <p:spPr>
          <a:xfrm>
            <a:off x="3276013" y="318875"/>
            <a:ext cx="3506374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0563C0-2583-49D4-9A19-DED0F171FE20}"/>
              </a:ext>
            </a:extLst>
          </p:cNvPr>
          <p:cNvSpPr txBox="1"/>
          <p:nvPr/>
        </p:nvSpPr>
        <p:spPr>
          <a:xfrm>
            <a:off x="675250" y="5809761"/>
            <a:ext cx="8707899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6762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74B44C-D137-4FC6-9188-00A2645AE819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502A063-3B57-40BC-9B4A-5F67023884BA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3D1441D1-DFAE-4713-8610-4216FCC14AA6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60F82BCD-0620-47C5-8127-6DE20D6904E4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C69425D1-89B0-4635-8838-E94930955A54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861D47C0-5AE1-4CCE-9375-206E48F6B545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BAFD93AD-DF37-40EE-BD43-9CE5EDF1EFB4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FE9D0E9-1C2D-437B-B0C3-82ED9912F6C9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775B14-2DB8-478F-8065-DD993280111E}"/>
              </a:ext>
            </a:extLst>
          </p:cNvPr>
          <p:cNvSpPr txBox="1"/>
          <p:nvPr/>
        </p:nvSpPr>
        <p:spPr>
          <a:xfrm>
            <a:off x="541607" y="916093"/>
            <a:ext cx="4178105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E7A56-7874-4DCD-ADB7-F57300FDA37F}"/>
              </a:ext>
            </a:extLst>
          </p:cNvPr>
          <p:cNvSpPr txBox="1"/>
          <p:nvPr/>
        </p:nvSpPr>
        <p:spPr>
          <a:xfrm>
            <a:off x="1891444" y="5733357"/>
            <a:ext cx="6710289" cy="715089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 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DE8182-A815-431C-833A-1E9BEA95A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22" y="1997697"/>
            <a:ext cx="5245256" cy="3002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11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FCCB79-1715-4227-A73A-5527AD3B51FA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FC70E9-1947-4B29-802D-0442F6F08C89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94BF5720-CFB3-44FE-ABC7-AB27C14B5576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9397E7CA-6F53-4E56-B66F-8AC5FFB4755A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1D6E2C8B-CF4B-471B-BFB4-3D72F73323EF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D1719872-92FF-40D8-BCC2-59A5E9CFD6D2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941B2C78-2F2F-433C-80BF-D795F637A763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5D09CFB-B0BB-434B-95AC-BF2446D21161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928BDDB-B15E-4AC3-A2EA-53875F551140}"/>
              </a:ext>
            </a:extLst>
          </p:cNvPr>
          <p:cNvSpPr txBox="1"/>
          <p:nvPr/>
        </p:nvSpPr>
        <p:spPr>
          <a:xfrm>
            <a:off x="2012854" y="2771477"/>
            <a:ext cx="5964701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77409A-B8E5-4751-AA38-3FDE7AE440B2}"/>
              </a:ext>
            </a:extLst>
          </p:cNvPr>
          <p:cNvSpPr txBox="1"/>
          <p:nvPr/>
        </p:nvSpPr>
        <p:spPr>
          <a:xfrm>
            <a:off x="2012854" y="3475620"/>
            <a:ext cx="6610641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5C591-D754-4C1D-B7E0-4F5918449332}"/>
              </a:ext>
            </a:extLst>
          </p:cNvPr>
          <p:cNvSpPr txBox="1"/>
          <p:nvPr/>
        </p:nvSpPr>
        <p:spPr>
          <a:xfrm>
            <a:off x="2012854" y="5024724"/>
            <a:ext cx="7462911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93DF07-FDD0-4E0A-A3D7-6616044F82AB}"/>
              </a:ext>
            </a:extLst>
          </p:cNvPr>
          <p:cNvSpPr txBox="1"/>
          <p:nvPr/>
        </p:nvSpPr>
        <p:spPr>
          <a:xfrm>
            <a:off x="1969477" y="4250172"/>
            <a:ext cx="7736057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1B1D183C-DDF6-4EAE-A52E-9BCEE781D737}"/>
              </a:ext>
            </a:extLst>
          </p:cNvPr>
          <p:cNvSpPr txBox="1">
            <a:spLocks/>
          </p:cNvSpPr>
          <p:nvPr/>
        </p:nvSpPr>
        <p:spPr>
          <a:xfrm>
            <a:off x="407962" y="1760996"/>
            <a:ext cx="4179277" cy="5292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87695" rtl="0" eaLnBrk="1" latinLnBrk="0" hangingPunct="1">
              <a:spcBef>
                <a:spcPct val="0"/>
              </a:spcBef>
              <a:buNone/>
              <a:defRPr sz="4267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শেষে আমরা-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D7951C-CB7E-43EB-9271-E8F4AD33EE7B}"/>
              </a:ext>
            </a:extLst>
          </p:cNvPr>
          <p:cNvSpPr txBox="1"/>
          <p:nvPr/>
        </p:nvSpPr>
        <p:spPr>
          <a:xfrm>
            <a:off x="3713870" y="261622"/>
            <a:ext cx="2729132" cy="830997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নফ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</p:spTree>
    <p:extLst>
      <p:ext uri="{BB962C8B-B14F-4D97-AF65-F5344CB8AC3E}">
        <p14:creationId xmlns:p14="http://schemas.microsoft.com/office/powerpoint/2010/main" val="278668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536718-6104-4B43-9869-AAE41FA0272A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29295A-2C6F-41BA-A058-97C4DA5C1500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72D00A76-57FF-4C3D-BC82-1C4C2EF46EA1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A1A13138-9166-429F-907F-C33252DAB9E3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61BDCEBD-1F59-41E7-8831-382D3750DF32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EF3D3295-0AFF-4763-A9C8-4124EE0E3969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CFF222A7-24A4-40C9-BD43-172E80BBF58D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41E587E-B1EA-4F23-A28E-CE9089B34D81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47FC-DCF0-433A-AD66-33A9FFC167BC}"/>
              </a:ext>
            </a:extLst>
          </p:cNvPr>
          <p:cNvSpPr/>
          <p:nvPr/>
        </p:nvSpPr>
        <p:spPr>
          <a:xfrm>
            <a:off x="844052" y="394250"/>
            <a:ext cx="837027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itchFamily="2" charset="0"/>
                <a:cs typeface="NikoshBAN" pitchFamily="2" charset="0"/>
              </a:rPr>
              <a:t> পুকুর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 বৈশিষ্ট্য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দরকার</a:t>
            </a:r>
            <a:endParaRPr lang="en-US" sz="36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D06D69-2AB6-4CEF-851C-7F778551D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4"/>
          <a:stretch>
            <a:fillRect/>
          </a:stretch>
        </p:blipFill>
        <p:spPr>
          <a:xfrm>
            <a:off x="2442974" y="1828019"/>
            <a:ext cx="5172452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8" name="Group 15">
            <a:extLst>
              <a:ext uri="{FF2B5EF4-FFF2-40B4-BE49-F238E27FC236}">
                <a16:creationId xmlns:a16="http://schemas.microsoft.com/office/drawing/2014/main" id="{F4D364DB-25CF-4511-9A25-6455DA4601C9}"/>
              </a:ext>
            </a:extLst>
          </p:cNvPr>
          <p:cNvGrpSpPr/>
          <p:nvPr/>
        </p:nvGrpSpPr>
        <p:grpSpPr>
          <a:xfrm>
            <a:off x="2838553" y="1492162"/>
            <a:ext cx="4381294" cy="2143207"/>
            <a:chOff x="2686707" y="1179861"/>
            <a:chExt cx="2994134" cy="3916949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C833F32-9D82-4F50-B8F7-5F505AFF11F5}"/>
                </a:ext>
              </a:extLst>
            </p:cNvPr>
            <p:cNvCxnSpPr/>
            <p:nvPr/>
          </p:nvCxnSpPr>
          <p:spPr>
            <a:xfrm flipH="1">
              <a:off x="2686707" y="1179861"/>
              <a:ext cx="1054351" cy="391694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47D4E17-0666-41A3-9ABF-5B3FAA06184A}"/>
                </a:ext>
              </a:extLst>
            </p:cNvPr>
            <p:cNvCxnSpPr/>
            <p:nvPr/>
          </p:nvCxnSpPr>
          <p:spPr>
            <a:xfrm>
              <a:off x="3741057" y="1212519"/>
              <a:ext cx="1939784" cy="257658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1788B18-8C14-4E75-A58E-0F33C3C86EAC}"/>
              </a:ext>
            </a:extLst>
          </p:cNvPr>
          <p:cNvSpPr/>
          <p:nvPr/>
        </p:nvSpPr>
        <p:spPr>
          <a:xfrm>
            <a:off x="1348308" y="5530650"/>
            <a:ext cx="73617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০.৭৫-২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F8F944-0412-4DA1-992E-F10C51501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/>
          <a:stretch>
            <a:fillRect/>
          </a:stretch>
        </p:blipFill>
        <p:spPr>
          <a:xfrm>
            <a:off x="2247897" y="1587800"/>
            <a:ext cx="5562599" cy="34825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DC59B8-E3FE-415D-ADFF-EDA8C585E353}"/>
              </a:ext>
            </a:extLst>
          </p:cNvPr>
          <p:cNvCxnSpPr>
            <a:cxnSpLocks/>
          </p:cNvCxnSpPr>
          <p:nvPr/>
        </p:nvCxnSpPr>
        <p:spPr>
          <a:xfrm>
            <a:off x="2982351" y="1208588"/>
            <a:ext cx="1800664" cy="269465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0F4353F-830D-4B3E-935B-D0C19A18BC4D}"/>
              </a:ext>
            </a:extLst>
          </p:cNvPr>
          <p:cNvSpPr/>
          <p:nvPr/>
        </p:nvSpPr>
        <p:spPr>
          <a:xfrm>
            <a:off x="527534" y="5521837"/>
            <a:ext cx="900332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এটেল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7D61-D3F9-4EB1-A933-A58799E23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93" y="1530651"/>
            <a:ext cx="5562599" cy="36608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54F65DB-83C9-45E8-9391-FA8129F6EE9C}"/>
              </a:ext>
            </a:extLst>
          </p:cNvPr>
          <p:cNvSpPr/>
          <p:nvPr/>
        </p:nvSpPr>
        <p:spPr>
          <a:xfrm>
            <a:off x="527534" y="5558037"/>
            <a:ext cx="8876714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পুকুর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730A21-FCB0-462C-A693-DCCAB3743EBC}"/>
              </a:ext>
            </a:extLst>
          </p:cNvPr>
          <p:cNvSpPr/>
          <p:nvPr/>
        </p:nvSpPr>
        <p:spPr>
          <a:xfrm>
            <a:off x="1221698" y="5549224"/>
            <a:ext cx="7423052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০.৭৫-২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A5D07F6-6EF1-4514-A3D9-4630D55DCC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9" t="21428" b="10715"/>
          <a:stretch/>
        </p:blipFill>
        <p:spPr>
          <a:xfrm>
            <a:off x="2247893" y="1576257"/>
            <a:ext cx="5562599" cy="3642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9" name="Group 18">
            <a:extLst>
              <a:ext uri="{FF2B5EF4-FFF2-40B4-BE49-F238E27FC236}">
                <a16:creationId xmlns:a16="http://schemas.microsoft.com/office/drawing/2014/main" id="{76C54903-FC78-4338-BB80-B00697E0692C}"/>
              </a:ext>
            </a:extLst>
          </p:cNvPr>
          <p:cNvGrpSpPr/>
          <p:nvPr/>
        </p:nvGrpSpPr>
        <p:grpSpPr>
          <a:xfrm rot="1226625">
            <a:off x="4041105" y="1143544"/>
            <a:ext cx="1090749" cy="2654658"/>
            <a:chOff x="3962400" y="1652980"/>
            <a:chExt cx="1014549" cy="314762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E3B33FF-CB9B-4909-AE39-859D5489135B}"/>
                </a:ext>
              </a:extLst>
            </p:cNvPr>
            <p:cNvCxnSpPr/>
            <p:nvPr/>
          </p:nvCxnSpPr>
          <p:spPr>
            <a:xfrm>
              <a:off x="4767943" y="4191000"/>
              <a:ext cx="209006" cy="609600"/>
            </a:xfrm>
            <a:prstGeom prst="straightConnector1">
              <a:avLst/>
            </a:prstGeom>
            <a:ln w="79375" cap="flat">
              <a:solidFill>
                <a:srgbClr val="FF0000">
                  <a:alpha val="37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E1A8AB4-0224-4A4D-8C7E-320AE0B2FBEB}"/>
                </a:ext>
              </a:extLst>
            </p:cNvPr>
            <p:cNvCxnSpPr/>
            <p:nvPr/>
          </p:nvCxnSpPr>
          <p:spPr>
            <a:xfrm>
              <a:off x="3962400" y="1652980"/>
              <a:ext cx="808809" cy="25401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AF77028-2F6E-4608-B1AE-63A48887A8E6}"/>
              </a:ext>
            </a:extLst>
          </p:cNvPr>
          <p:cNvSpPr/>
          <p:nvPr/>
        </p:nvSpPr>
        <p:spPr>
          <a:xfrm>
            <a:off x="1778713" y="5539463"/>
            <a:ext cx="630902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A233AAD-B43F-40D6-8E93-22B9502EC9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9" t="21428" b="10715"/>
          <a:stretch/>
        </p:blipFill>
        <p:spPr>
          <a:xfrm>
            <a:off x="2247900" y="1540138"/>
            <a:ext cx="5562600" cy="3687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7731367-CD7D-4D3E-8C1C-721634174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96" y="1600200"/>
            <a:ext cx="5562600" cy="36636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EFDF1C-BC7F-45D7-B0B0-94C502FF9FA8}"/>
              </a:ext>
            </a:extLst>
          </p:cNvPr>
          <p:cNvCxnSpPr>
            <a:cxnSpLocks/>
          </p:cNvCxnSpPr>
          <p:nvPr/>
        </p:nvCxnSpPr>
        <p:spPr>
          <a:xfrm>
            <a:off x="4179245" y="1319866"/>
            <a:ext cx="178219" cy="31053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1A06D15-60A5-4983-83DB-60DAE8B342B5}"/>
              </a:ext>
            </a:extLst>
          </p:cNvPr>
          <p:cNvSpPr/>
          <p:nvPr/>
        </p:nvSpPr>
        <p:spPr>
          <a:xfrm>
            <a:off x="1737740" y="5566850"/>
            <a:ext cx="65829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তলায়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AD6E86-A3E4-4F89-950F-C45986B12E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2" r="41860"/>
          <a:stretch/>
        </p:blipFill>
        <p:spPr>
          <a:xfrm>
            <a:off x="1934646" y="1431877"/>
            <a:ext cx="6012380" cy="3883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5C0A4A3-03E4-4492-8805-9563215E83B9}"/>
              </a:ext>
            </a:extLst>
          </p:cNvPr>
          <p:cNvGrpSpPr/>
          <p:nvPr/>
        </p:nvGrpSpPr>
        <p:grpSpPr>
          <a:xfrm>
            <a:off x="3004839" y="1673284"/>
            <a:ext cx="4038600" cy="2897519"/>
            <a:chOff x="3004839" y="1673284"/>
            <a:chExt cx="4038600" cy="2897519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15DFDD3-9F1D-4485-B21F-41AD40AFFE63}"/>
                </a:ext>
              </a:extLst>
            </p:cNvPr>
            <p:cNvCxnSpPr>
              <a:cxnSpLocks/>
            </p:cNvCxnSpPr>
            <p:nvPr/>
          </p:nvCxnSpPr>
          <p:spPr>
            <a:xfrm>
              <a:off x="4038496" y="1673284"/>
              <a:ext cx="876663" cy="209809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7">
              <a:extLst>
                <a:ext uri="{FF2B5EF4-FFF2-40B4-BE49-F238E27FC236}">
                  <a16:creationId xmlns:a16="http://schemas.microsoft.com/office/drawing/2014/main" id="{B923A08D-B0C1-48D7-8C93-36FF115D03B6}"/>
                </a:ext>
              </a:extLst>
            </p:cNvPr>
            <p:cNvGrpSpPr/>
            <p:nvPr/>
          </p:nvGrpSpPr>
          <p:grpSpPr>
            <a:xfrm>
              <a:off x="3004839" y="3546792"/>
              <a:ext cx="4038600" cy="1024011"/>
              <a:chOff x="2667000" y="4386190"/>
              <a:chExt cx="4038600" cy="1024011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6A2A2B4-2DCE-4BA2-AD19-A8993C57AB0E}"/>
                  </a:ext>
                </a:extLst>
              </p:cNvPr>
              <p:cNvCxnSpPr/>
              <p:nvPr/>
            </p:nvCxnSpPr>
            <p:spPr>
              <a:xfrm flipV="1">
                <a:off x="2667000" y="4419600"/>
                <a:ext cx="2133600" cy="9144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62807D-ADDD-49AF-9319-075D5A9F69F1}"/>
                  </a:ext>
                </a:extLst>
              </p:cNvPr>
              <p:cNvCxnSpPr/>
              <p:nvPr/>
            </p:nvCxnSpPr>
            <p:spPr>
              <a:xfrm flipV="1">
                <a:off x="5562600" y="4386190"/>
                <a:ext cx="1143000" cy="102401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E94E075-FF11-469B-A1C5-48AA5F0D0D72}"/>
                  </a:ext>
                </a:extLst>
              </p:cNvPr>
              <p:cNvCxnSpPr/>
              <p:nvPr/>
            </p:nvCxnSpPr>
            <p:spPr>
              <a:xfrm>
                <a:off x="2667000" y="5334000"/>
                <a:ext cx="2895600" cy="762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93E4B27-DBB7-4B25-8584-E15A8D97A850}"/>
                  </a:ext>
                </a:extLst>
              </p:cNvPr>
              <p:cNvCxnSpPr/>
              <p:nvPr/>
            </p:nvCxnSpPr>
            <p:spPr>
              <a:xfrm flipV="1">
                <a:off x="4800600" y="4386190"/>
                <a:ext cx="1905000" cy="3341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9B62035-B132-41B0-B546-25A1076F472C}"/>
              </a:ext>
            </a:extLst>
          </p:cNvPr>
          <p:cNvSpPr/>
          <p:nvPr/>
        </p:nvSpPr>
        <p:spPr>
          <a:xfrm>
            <a:off x="962137" y="5621713"/>
            <a:ext cx="790604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টানতে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559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1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32" grpId="0" animBg="1"/>
      <p:bldP spid="32" grpId="1" animBg="1"/>
      <p:bldP spid="36" grpId="0" animBg="1"/>
      <p:bldP spid="36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CEBE2F-F07D-455C-8F09-55CFB91CC45C}"/>
              </a:ext>
            </a:extLst>
          </p:cNvPr>
          <p:cNvGrpSpPr/>
          <p:nvPr/>
        </p:nvGrpSpPr>
        <p:grpSpPr>
          <a:xfrm>
            <a:off x="14065" y="-88273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CE173A-573D-4E26-9F3B-CFB02FC768FE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3FF96F7D-8FF7-4E1D-8FDC-D26CD2497A74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246D7833-9359-4720-8C06-5CD277B69C7B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0347D8D4-7488-49D0-A0FB-7DF582436CD7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DD4B110F-702C-41C5-AB86-527D3FDE1E31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F9C479A8-81F3-4773-9D7A-0E9A6A86E348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3EE4790-A585-4B84-A86F-FAECA527F65F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0" name="Flowchart: Manual Operation 9">
            <a:extLst>
              <a:ext uri="{FF2B5EF4-FFF2-40B4-BE49-F238E27FC236}">
                <a16:creationId xmlns:a16="http://schemas.microsoft.com/office/drawing/2014/main" id="{2C74A5A4-1E49-4530-846A-EB497D256291}"/>
              </a:ext>
            </a:extLst>
          </p:cNvPr>
          <p:cNvSpPr/>
          <p:nvPr/>
        </p:nvSpPr>
        <p:spPr>
          <a:xfrm>
            <a:off x="2180492" y="3201576"/>
            <a:ext cx="6077242" cy="1811217"/>
          </a:xfrm>
          <a:prstGeom prst="flowChartManualOperation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903297-4222-4FA0-8F00-99A6D214DD79}"/>
              </a:ext>
            </a:extLst>
          </p:cNvPr>
          <p:cNvCxnSpPr>
            <a:cxnSpLocks/>
          </p:cNvCxnSpPr>
          <p:nvPr/>
        </p:nvCxnSpPr>
        <p:spPr>
          <a:xfrm flipH="1">
            <a:off x="365759" y="3179299"/>
            <a:ext cx="9312812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C6B34E8-D15E-4768-A60B-F98D3A99620F}"/>
              </a:ext>
            </a:extLst>
          </p:cNvPr>
          <p:cNvSpPr/>
          <p:nvPr/>
        </p:nvSpPr>
        <p:spPr>
          <a:xfrm>
            <a:off x="2173458" y="3192783"/>
            <a:ext cx="6084275" cy="1820009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B26190B-5E02-4CA7-BAA3-002752AFD909}"/>
              </a:ext>
            </a:extLst>
          </p:cNvPr>
          <p:cNvGrpSpPr/>
          <p:nvPr/>
        </p:nvGrpSpPr>
        <p:grpSpPr>
          <a:xfrm>
            <a:off x="386860" y="2801813"/>
            <a:ext cx="914400" cy="377485"/>
            <a:chOff x="386861" y="3007438"/>
            <a:chExt cx="914400" cy="650162"/>
          </a:xfrm>
        </p:grpSpPr>
        <p:sp>
          <p:nvSpPr>
            <p:cNvPr id="18" name="Flowchart: Manual Operation 17">
              <a:extLst>
                <a:ext uri="{FF2B5EF4-FFF2-40B4-BE49-F238E27FC236}">
                  <a16:creationId xmlns:a16="http://schemas.microsoft.com/office/drawing/2014/main" id="{BF8D4A62-CB62-401B-B7EA-FA0E18F04A58}"/>
                </a:ext>
              </a:extLst>
            </p:cNvPr>
            <p:cNvSpPr/>
            <p:nvPr/>
          </p:nvSpPr>
          <p:spPr>
            <a:xfrm rot="10800000">
              <a:off x="386861" y="3007438"/>
              <a:ext cx="914400" cy="612648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FF4C58-FFC7-4EA9-9864-9F24F645A6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708" y="3022677"/>
              <a:ext cx="130126" cy="568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4B4E64-E996-48DE-97C3-CC4A99C6C7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211" y="3010368"/>
              <a:ext cx="154745" cy="565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89E5545-9E82-4717-998E-B75E2FFD3944}"/>
                </a:ext>
              </a:extLst>
            </p:cNvPr>
            <p:cNvCxnSpPr>
              <a:cxnSpLocks/>
            </p:cNvCxnSpPr>
            <p:nvPr/>
          </p:nvCxnSpPr>
          <p:spPr>
            <a:xfrm>
              <a:off x="896816" y="3022677"/>
              <a:ext cx="99644" cy="5478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6171F6D-1D43-4F19-8C19-CB57537D319D}"/>
                </a:ext>
              </a:extLst>
            </p:cNvPr>
            <p:cNvCxnSpPr>
              <a:cxnSpLocks/>
            </p:cNvCxnSpPr>
            <p:nvPr/>
          </p:nvCxnSpPr>
          <p:spPr>
            <a:xfrm>
              <a:off x="996460" y="3007438"/>
              <a:ext cx="150057" cy="6501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36B9967-8D58-4555-8BC0-AAA1E6E9053A}"/>
                </a:ext>
              </a:extLst>
            </p:cNvPr>
            <p:cNvCxnSpPr>
              <a:cxnSpLocks/>
              <a:stCxn id="18" idx="2"/>
              <a:endCxn id="18" idx="0"/>
            </p:cNvCxnSpPr>
            <p:nvPr/>
          </p:nvCxnSpPr>
          <p:spPr>
            <a:xfrm>
              <a:off x="844061" y="3007438"/>
              <a:ext cx="0" cy="612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FF9F6D-E933-417F-9B7B-D40F6282557A}"/>
              </a:ext>
            </a:extLst>
          </p:cNvPr>
          <p:cNvGrpSpPr/>
          <p:nvPr/>
        </p:nvGrpSpPr>
        <p:grpSpPr>
          <a:xfrm>
            <a:off x="8876713" y="2841676"/>
            <a:ext cx="829993" cy="377484"/>
            <a:chOff x="386861" y="3007438"/>
            <a:chExt cx="914400" cy="650162"/>
          </a:xfrm>
        </p:grpSpPr>
        <p:sp>
          <p:nvSpPr>
            <p:cNvPr id="36" name="Flowchart: Manual Operation 35">
              <a:extLst>
                <a:ext uri="{FF2B5EF4-FFF2-40B4-BE49-F238E27FC236}">
                  <a16:creationId xmlns:a16="http://schemas.microsoft.com/office/drawing/2014/main" id="{3B3A9080-57B9-4981-8CF3-30A53DFCD191}"/>
                </a:ext>
              </a:extLst>
            </p:cNvPr>
            <p:cNvSpPr/>
            <p:nvPr/>
          </p:nvSpPr>
          <p:spPr>
            <a:xfrm rot="10800000">
              <a:off x="386861" y="3007438"/>
              <a:ext cx="914400" cy="612648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15AD71B-7592-4190-B534-095FF6C814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708" y="3022677"/>
              <a:ext cx="130126" cy="568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1628BC-C5A5-4E65-9C27-68121873A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211" y="3010368"/>
              <a:ext cx="154745" cy="565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ED212F-FA0A-4021-B6DD-44DA3BED4ACF}"/>
                </a:ext>
              </a:extLst>
            </p:cNvPr>
            <p:cNvCxnSpPr>
              <a:cxnSpLocks/>
            </p:cNvCxnSpPr>
            <p:nvPr/>
          </p:nvCxnSpPr>
          <p:spPr>
            <a:xfrm>
              <a:off x="896816" y="3022677"/>
              <a:ext cx="99644" cy="5478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F7E207A-68AC-4F24-B8F3-D164868F93A6}"/>
                </a:ext>
              </a:extLst>
            </p:cNvPr>
            <p:cNvCxnSpPr>
              <a:cxnSpLocks/>
            </p:cNvCxnSpPr>
            <p:nvPr/>
          </p:nvCxnSpPr>
          <p:spPr>
            <a:xfrm>
              <a:off x="996460" y="3007438"/>
              <a:ext cx="150057" cy="6501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993670-8262-4FF8-88E1-08BE3843D08C}"/>
                </a:ext>
              </a:extLst>
            </p:cNvPr>
            <p:cNvCxnSpPr>
              <a:cxnSpLocks/>
              <a:stCxn id="36" idx="2"/>
              <a:endCxn id="36" idx="0"/>
            </p:cNvCxnSpPr>
            <p:nvPr/>
          </p:nvCxnSpPr>
          <p:spPr>
            <a:xfrm>
              <a:off x="844061" y="3007438"/>
              <a:ext cx="0" cy="612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Arrow: Down 41">
            <a:extLst>
              <a:ext uri="{FF2B5EF4-FFF2-40B4-BE49-F238E27FC236}">
                <a16:creationId xmlns:a16="http://schemas.microsoft.com/office/drawing/2014/main" id="{62432093-E803-4E34-AD8A-2707AEC3C41D}"/>
              </a:ext>
            </a:extLst>
          </p:cNvPr>
          <p:cNvSpPr/>
          <p:nvPr/>
        </p:nvSpPr>
        <p:spPr>
          <a:xfrm>
            <a:off x="8990867" y="2126217"/>
            <a:ext cx="484632" cy="682985"/>
          </a:xfrm>
          <a:prstGeom prst="downArrow">
            <a:avLst>
              <a:gd name="adj1" fmla="val 209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5C2D2CDF-5EB2-4195-8ECE-A6FB56E01C71}"/>
              </a:ext>
            </a:extLst>
          </p:cNvPr>
          <p:cNvSpPr/>
          <p:nvPr/>
        </p:nvSpPr>
        <p:spPr>
          <a:xfrm>
            <a:off x="582899" y="2068419"/>
            <a:ext cx="484632" cy="682985"/>
          </a:xfrm>
          <a:prstGeom prst="downArrow">
            <a:avLst>
              <a:gd name="adj1" fmla="val 209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B693CB45-CFA0-48D4-9FD5-45A1A8D7300B}"/>
              </a:ext>
            </a:extLst>
          </p:cNvPr>
          <p:cNvSpPr/>
          <p:nvPr/>
        </p:nvSpPr>
        <p:spPr>
          <a:xfrm rot="5400000">
            <a:off x="3965155" y="4508409"/>
            <a:ext cx="484632" cy="1643455"/>
          </a:xfrm>
          <a:prstGeom prst="downArrow">
            <a:avLst>
              <a:gd name="adj1" fmla="val 209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8B34B70E-6C16-4C63-A663-E44FCEA763AC}"/>
              </a:ext>
            </a:extLst>
          </p:cNvPr>
          <p:cNvSpPr/>
          <p:nvPr/>
        </p:nvSpPr>
        <p:spPr>
          <a:xfrm rot="16200000">
            <a:off x="6113113" y="4577948"/>
            <a:ext cx="484632" cy="1472138"/>
          </a:xfrm>
          <a:prstGeom prst="downArrow">
            <a:avLst>
              <a:gd name="adj1" fmla="val 209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D19A589A-BB08-4279-8220-1959C6D43F81}"/>
              </a:ext>
            </a:extLst>
          </p:cNvPr>
          <p:cNvSpPr/>
          <p:nvPr/>
        </p:nvSpPr>
        <p:spPr>
          <a:xfrm rot="10800000">
            <a:off x="4786883" y="3227834"/>
            <a:ext cx="484632" cy="682985"/>
          </a:xfrm>
          <a:prstGeom prst="downArrow">
            <a:avLst>
              <a:gd name="adj1" fmla="val 209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7112B45A-F909-48EE-A2B5-724F4AF3D8A3}"/>
              </a:ext>
            </a:extLst>
          </p:cNvPr>
          <p:cNvSpPr/>
          <p:nvPr/>
        </p:nvSpPr>
        <p:spPr>
          <a:xfrm>
            <a:off x="4786883" y="4322773"/>
            <a:ext cx="484632" cy="682985"/>
          </a:xfrm>
          <a:prstGeom prst="downArrow">
            <a:avLst>
              <a:gd name="adj1" fmla="val 209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356328DA-30AE-4C0D-8188-0AE6EDF4609B}"/>
              </a:ext>
            </a:extLst>
          </p:cNvPr>
          <p:cNvSpPr/>
          <p:nvPr/>
        </p:nvSpPr>
        <p:spPr>
          <a:xfrm rot="13610951">
            <a:off x="2003323" y="1915054"/>
            <a:ext cx="484632" cy="1421142"/>
          </a:xfrm>
          <a:prstGeom prst="downArrow">
            <a:avLst>
              <a:gd name="adj1" fmla="val 209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C0C5982E-B29A-4C45-8C62-ED99FAFD2F42}"/>
              </a:ext>
            </a:extLst>
          </p:cNvPr>
          <p:cNvSpPr/>
          <p:nvPr/>
        </p:nvSpPr>
        <p:spPr>
          <a:xfrm rot="8642364">
            <a:off x="7974563" y="1871750"/>
            <a:ext cx="484632" cy="1347416"/>
          </a:xfrm>
          <a:prstGeom prst="downArrow">
            <a:avLst>
              <a:gd name="adj1" fmla="val 209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F8456D-A7E4-4917-9DA2-FB69A7716054}"/>
              </a:ext>
            </a:extLst>
          </p:cNvPr>
          <p:cNvSpPr txBox="1"/>
          <p:nvPr/>
        </p:nvSpPr>
        <p:spPr>
          <a:xfrm>
            <a:off x="3924885" y="2504050"/>
            <a:ext cx="223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16B5E1-3F0C-46F9-8D27-9055330222AD}"/>
              </a:ext>
            </a:extLst>
          </p:cNvPr>
          <p:cNvSpPr txBox="1"/>
          <p:nvPr/>
        </p:nvSpPr>
        <p:spPr>
          <a:xfrm>
            <a:off x="2630659" y="1448975"/>
            <a:ext cx="118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9A7083-7FD6-43EF-B8A9-A36B7560862D}"/>
              </a:ext>
            </a:extLst>
          </p:cNvPr>
          <p:cNvSpPr txBox="1"/>
          <p:nvPr/>
        </p:nvSpPr>
        <p:spPr>
          <a:xfrm>
            <a:off x="562707" y="1448975"/>
            <a:ext cx="73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5A1113-B967-49E4-B2D1-D07DB1749183}"/>
              </a:ext>
            </a:extLst>
          </p:cNvPr>
          <p:cNvSpPr txBox="1"/>
          <p:nvPr/>
        </p:nvSpPr>
        <p:spPr>
          <a:xfrm>
            <a:off x="8876713" y="1446244"/>
            <a:ext cx="73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B8DE96-545F-4025-84D5-7E577E2F0FE3}"/>
              </a:ext>
            </a:extLst>
          </p:cNvPr>
          <p:cNvSpPr txBox="1"/>
          <p:nvPr/>
        </p:nvSpPr>
        <p:spPr>
          <a:xfrm>
            <a:off x="6796466" y="1461143"/>
            <a:ext cx="118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5BF8FC-68A3-4B4B-9FEE-09A58E75B433}"/>
              </a:ext>
            </a:extLst>
          </p:cNvPr>
          <p:cNvSpPr txBox="1"/>
          <p:nvPr/>
        </p:nvSpPr>
        <p:spPr>
          <a:xfrm>
            <a:off x="4207471" y="3910819"/>
            <a:ext cx="174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5CD7D5-D094-44E0-9B84-8BC47DE99D97}"/>
              </a:ext>
            </a:extLst>
          </p:cNvPr>
          <p:cNvSpPr txBox="1"/>
          <p:nvPr/>
        </p:nvSpPr>
        <p:spPr>
          <a:xfrm rot="18239759">
            <a:off x="6662485" y="3776004"/>
            <a:ext cx="141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ল(1:2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24F2365-2385-4429-820E-6D6A85CCFCE6}"/>
              </a:ext>
            </a:extLst>
          </p:cNvPr>
          <p:cNvSpPr txBox="1"/>
          <p:nvPr/>
        </p:nvSpPr>
        <p:spPr>
          <a:xfrm rot="3204412">
            <a:off x="2312329" y="3817964"/>
            <a:ext cx="141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ল(1:2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67F0D76-1778-4229-B428-A4CE5972977F}"/>
              </a:ext>
            </a:extLst>
          </p:cNvPr>
          <p:cNvSpPr txBox="1"/>
          <p:nvPr/>
        </p:nvSpPr>
        <p:spPr>
          <a:xfrm>
            <a:off x="3940296" y="5615240"/>
            <a:ext cx="223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8A765-6E16-47BF-A9D3-FEDBC12E07A2}"/>
              </a:ext>
            </a:extLst>
          </p:cNvPr>
          <p:cNvSpPr txBox="1"/>
          <p:nvPr/>
        </p:nvSpPr>
        <p:spPr>
          <a:xfrm>
            <a:off x="3313856" y="281354"/>
            <a:ext cx="3430689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9291D-FAE1-4343-AA37-06B6B1C7159C}"/>
              </a:ext>
            </a:extLst>
          </p:cNvPr>
          <p:cNvSpPr txBox="1"/>
          <p:nvPr/>
        </p:nvSpPr>
        <p:spPr>
          <a:xfrm>
            <a:off x="3297446" y="6230202"/>
            <a:ext cx="3463508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3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FE22D6-BF7E-495D-9280-320134D926E6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06E25DE-B166-4F65-8E1D-6AE8AF4605F3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2C89349A-15E1-4799-96EF-E591B57028E8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0ECFA956-9C3E-4260-A1AF-C3BE668BE301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E5FDAE05-CE21-419F-A8B0-85841CCA7BA0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B340ACC0-D978-4A1A-B56C-2DF6D0D547B7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45CBF5B3-A136-4FC6-971F-DAD6963007E2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84B542D-702F-4D52-B49E-8ADB1A436E5B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5474A01-429C-430E-9342-CA316CA7B771}"/>
              </a:ext>
            </a:extLst>
          </p:cNvPr>
          <p:cNvSpPr txBox="1"/>
          <p:nvPr/>
        </p:nvSpPr>
        <p:spPr>
          <a:xfrm>
            <a:off x="3235569" y="277448"/>
            <a:ext cx="3587261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প্রস্তুতকরণের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68C80CA-13FE-45AA-AC2B-0CEF37B42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235058"/>
              </p:ext>
            </p:extLst>
          </p:nvPr>
        </p:nvGraphicFramePr>
        <p:xfrm>
          <a:off x="267287" y="1422400"/>
          <a:ext cx="9509758" cy="5573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96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BCB5F2A-526E-4E81-A91A-38B86D54E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>
                                            <p:graphicEl>
                                              <a:dgm id="{7BCB5F2A-526E-4E81-A91A-38B86D54E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graphicEl>
                                              <a:dgm id="{7BCB5F2A-526E-4E81-A91A-38B86D54E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>
                                            <p:graphicEl>
                                              <a:dgm id="{7BCB5F2A-526E-4E81-A91A-38B86D54E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B8D6939-3D09-4D8D-9216-16E5DFA5A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>
                                            <p:graphicEl>
                                              <a:dgm id="{1B8D6939-3D09-4D8D-9216-16E5DFA5A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>
                                            <p:graphicEl>
                                              <a:dgm id="{1B8D6939-3D09-4D8D-9216-16E5DFA5A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graphicEl>
                                              <a:dgm id="{1B8D6939-3D09-4D8D-9216-16E5DFA5A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255BEF0-5FDE-40DC-BA0A-D72B344DC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>
                                            <p:graphicEl>
                                              <a:dgm id="{4255BEF0-5FDE-40DC-BA0A-D72B344DC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graphicEl>
                                              <a:dgm id="{4255BEF0-5FDE-40DC-BA0A-D72B344DC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graphicEl>
                                              <a:dgm id="{4255BEF0-5FDE-40DC-BA0A-D72B344DC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8FE7353-393B-45B9-9900-EEB4314C8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>
                                            <p:graphicEl>
                                              <a:dgm id="{E8FE7353-393B-45B9-9900-EEB4314C8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>
                                            <p:graphicEl>
                                              <a:dgm id="{E8FE7353-393B-45B9-9900-EEB4314C8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graphicEl>
                                              <a:dgm id="{E8FE7353-393B-45B9-9900-EEB4314C8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F95856A-16DE-498F-A611-B0D8A19EA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>
                                            <p:graphicEl>
                                              <a:dgm id="{AF95856A-16DE-498F-A611-B0D8A19EA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>
                                            <p:graphicEl>
                                              <a:dgm id="{AF95856A-16DE-498F-A611-B0D8A19EA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>
                                            <p:graphicEl>
                                              <a:dgm id="{AF95856A-16DE-498F-A611-B0D8A19EA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778413D-B90F-4D8A-B93B-C65A2CEDA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>
                                            <p:graphicEl>
                                              <a:dgm id="{1778413D-B90F-4D8A-B93B-C65A2CEDA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>
                                            <p:graphicEl>
                                              <a:dgm id="{1778413D-B90F-4D8A-B93B-C65A2CEDA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graphicEl>
                                              <a:dgm id="{1778413D-B90F-4D8A-B93B-C65A2CEDA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6DC491C-9BFC-43EF-9F8A-785E49D58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>
                                            <p:graphicEl>
                                              <a:dgm id="{56DC491C-9BFC-43EF-9F8A-785E49D58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>
                                            <p:graphicEl>
                                              <a:dgm id="{56DC491C-9BFC-43EF-9F8A-785E49D58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>
                                            <p:graphicEl>
                                              <a:dgm id="{56DC491C-9BFC-43EF-9F8A-785E49D58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9E535A1-E1F1-4B10-A630-C412A1F19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>
                                            <p:graphicEl>
                                              <a:dgm id="{09E535A1-E1F1-4B10-A630-C412A1F19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>
                                            <p:graphicEl>
                                              <a:dgm id="{09E535A1-E1F1-4B10-A630-C412A1F19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graphicEl>
                                              <a:dgm id="{09E535A1-E1F1-4B10-A630-C412A1F19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1457A8-B350-43FA-95EF-14BB1C5D9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>
                                            <p:graphicEl>
                                              <a:dgm id="{111457A8-B350-43FA-95EF-14BB1C5D9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>
                                            <p:graphicEl>
                                              <a:dgm id="{111457A8-B350-43FA-95EF-14BB1C5D9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>
                                            <p:graphicEl>
                                              <a:dgm id="{111457A8-B350-43FA-95EF-14BB1C5D9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229A9D-AA5A-4321-BF61-7B96C4B58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">
                                            <p:graphicEl>
                                              <a:dgm id="{D8229A9D-AA5A-4321-BF61-7B96C4B58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>
                                            <p:graphicEl>
                                              <a:dgm id="{D8229A9D-AA5A-4321-BF61-7B96C4B58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>
                                            <p:graphicEl>
                                              <a:dgm id="{D8229A9D-AA5A-4321-BF61-7B96C4B58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36165EB-B9B4-4C58-BF16-87CF2EA9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>
                                            <p:graphicEl>
                                              <a:dgm id="{F36165EB-B9B4-4C58-BF16-87CF2EA9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>
                                            <p:graphicEl>
                                              <a:dgm id="{F36165EB-B9B4-4C58-BF16-87CF2EA9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>
                                            <p:graphicEl>
                                              <a:dgm id="{F36165EB-B9B4-4C58-BF16-87CF2EA96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50591BF-248D-4A94-9781-83AF61901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>
                                            <p:graphicEl>
                                              <a:dgm id="{350591BF-248D-4A94-9781-83AF61901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>
                                            <p:graphicEl>
                                              <a:dgm id="{350591BF-248D-4A94-9781-83AF61901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>
                                            <p:graphicEl>
                                              <a:dgm id="{350591BF-248D-4A94-9781-83AF61901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11F27DA-BBE4-4F8C-A4DA-075B1268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>
                                            <p:graphicEl>
                                              <a:dgm id="{C11F27DA-BBE4-4F8C-A4DA-075B1268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>
                                            <p:graphicEl>
                                              <a:dgm id="{C11F27DA-BBE4-4F8C-A4DA-075B1268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4">
                                            <p:graphicEl>
                                              <a:dgm id="{C11F27DA-BBE4-4F8C-A4DA-075B12689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BF22697-0A0F-48B8-8E7B-4F8655992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">
                                            <p:graphicEl>
                                              <a:dgm id="{5BF22697-0A0F-48B8-8E7B-4F8655992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">
                                            <p:graphicEl>
                                              <a:dgm id="{5BF22697-0A0F-48B8-8E7B-4F8655992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4">
                                            <p:graphicEl>
                                              <a:dgm id="{5BF22697-0A0F-48B8-8E7B-4F8655992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5462A9D-3F48-4416-8BEF-62C873A22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4">
                                            <p:graphicEl>
                                              <a:dgm id="{E5462A9D-3F48-4416-8BEF-62C873A22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4">
                                            <p:graphicEl>
                                              <a:dgm id="{E5462A9D-3F48-4416-8BEF-62C873A22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4">
                                            <p:graphicEl>
                                              <a:dgm id="{E5462A9D-3F48-4416-8BEF-62C873A22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4BA784-EC1F-4BDE-AAF5-B9E40E6017FE}"/>
              </a:ext>
            </a:extLst>
          </p:cNvPr>
          <p:cNvGrpSpPr/>
          <p:nvPr/>
        </p:nvGrpSpPr>
        <p:grpSpPr>
          <a:xfrm>
            <a:off x="-1" y="0"/>
            <a:ext cx="10058402" cy="7315200"/>
            <a:chOff x="-1" y="0"/>
            <a:chExt cx="10058402" cy="73152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94340D1-76D4-498B-A026-2FF7DD2B46F4}"/>
                </a:ext>
              </a:extLst>
            </p:cNvPr>
            <p:cNvGrpSpPr/>
            <p:nvPr/>
          </p:nvGrpSpPr>
          <p:grpSpPr>
            <a:xfrm>
              <a:off x="-1" y="0"/>
              <a:ext cx="10058402" cy="7315200"/>
              <a:chOff x="-1" y="0"/>
              <a:chExt cx="10058402" cy="7315200"/>
            </a:xfrm>
            <a:pattFill prst="smGrid">
              <a:fgClr>
                <a:schemeClr val="accent1"/>
              </a:fgClr>
              <a:bgClr>
                <a:srgbClr val="FF0000"/>
              </a:bgClr>
            </a:pattFill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94D1F1F7-67EE-4C5D-8FB5-A5F93C120B40}"/>
                  </a:ext>
                </a:extLst>
              </p:cNvPr>
              <p:cNvSpPr/>
              <p:nvPr/>
            </p:nvSpPr>
            <p:spPr>
              <a:xfrm>
                <a:off x="0" y="0"/>
                <a:ext cx="10058400" cy="7315200"/>
              </a:xfrm>
              <a:prstGeom prst="frame">
                <a:avLst>
                  <a:gd name="adj1" fmla="val 115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1598886D-1080-4629-A888-DA11963EE51A}"/>
                  </a:ext>
                </a:extLst>
              </p:cNvPr>
              <p:cNvSpPr/>
              <p:nvPr/>
            </p:nvSpPr>
            <p:spPr>
              <a:xfrm>
                <a:off x="-1" y="89098"/>
                <a:ext cx="1969478" cy="1838178"/>
              </a:xfrm>
              <a:prstGeom prst="halfFrame">
                <a:avLst>
                  <a:gd name="adj1" fmla="val 4093"/>
                  <a:gd name="adj2" fmla="val 7441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2AA99BB6-A730-4689-983A-29D2830678ED}"/>
                  </a:ext>
                </a:extLst>
              </p:cNvPr>
              <p:cNvSpPr/>
              <p:nvPr/>
            </p:nvSpPr>
            <p:spPr>
              <a:xfrm rot="10800000">
                <a:off x="7807568" y="5120640"/>
                <a:ext cx="2250831" cy="2145322"/>
              </a:xfrm>
              <a:prstGeom prst="halfFrame">
                <a:avLst>
                  <a:gd name="adj1" fmla="val 4404"/>
                  <a:gd name="adj2" fmla="val 665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8EF81B4D-6EE6-4098-80ED-B137A2A2A7B5}"/>
                  </a:ext>
                </a:extLst>
              </p:cNvPr>
              <p:cNvSpPr/>
              <p:nvPr/>
            </p:nvSpPr>
            <p:spPr>
              <a:xfrm rot="16200000">
                <a:off x="298939" y="4934242"/>
                <a:ext cx="2032781" cy="2630661"/>
              </a:xfrm>
              <a:prstGeom prst="halfFrame">
                <a:avLst>
                  <a:gd name="adj1" fmla="val 7767"/>
                  <a:gd name="adj2" fmla="val 457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4F239F11-A389-4F02-89F0-114CA61241E7}"/>
                  </a:ext>
                </a:extLst>
              </p:cNvPr>
              <p:cNvSpPr/>
              <p:nvPr/>
            </p:nvSpPr>
            <p:spPr>
              <a:xfrm rot="5400000">
                <a:off x="7860323" y="36343"/>
                <a:ext cx="2145324" cy="2250833"/>
              </a:xfrm>
              <a:prstGeom prst="halfFrame">
                <a:avLst>
                  <a:gd name="adj1" fmla="val 7679"/>
                  <a:gd name="adj2" fmla="val 4736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D41691D-9B8C-4214-9F63-C2354CAFCCF4}"/>
                </a:ext>
              </a:extLst>
            </p:cNvPr>
            <p:cNvSpPr/>
            <p:nvPr/>
          </p:nvSpPr>
          <p:spPr>
            <a:xfrm>
              <a:off x="168814" y="164126"/>
              <a:ext cx="9720774" cy="699633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</a:t>
              </a:r>
            </a:p>
          </p:txBody>
        </p:sp>
      </p:grpSp>
      <p:sp>
        <p:nvSpPr>
          <p:cNvPr id="14" name="Horizontal Scroll 2">
            <a:extLst>
              <a:ext uri="{FF2B5EF4-FFF2-40B4-BE49-F238E27FC236}">
                <a16:creationId xmlns:a16="http://schemas.microsoft.com/office/drawing/2014/main" id="{7A7B4009-EFEB-4324-9C61-C7B51A5FE3C6}"/>
              </a:ext>
            </a:extLst>
          </p:cNvPr>
          <p:cNvSpPr/>
          <p:nvPr/>
        </p:nvSpPr>
        <p:spPr>
          <a:xfrm>
            <a:off x="3853380" y="393484"/>
            <a:ext cx="2351640" cy="836612"/>
          </a:xfrm>
          <a:prstGeom prst="roundRect">
            <a:avLst/>
          </a:prstGeom>
          <a:gradFill>
            <a:gsLst>
              <a:gs pos="91000">
                <a:schemeClr val="accent6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30DA30-B0CB-4B76-B501-9FC775B8F0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3046851" y="1544884"/>
            <a:ext cx="3964697" cy="2759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965D84-9C52-4ACE-B28E-4BA7DE9C61C9}"/>
              </a:ext>
            </a:extLst>
          </p:cNvPr>
          <p:cNvSpPr txBox="1"/>
          <p:nvPr/>
        </p:nvSpPr>
        <p:spPr>
          <a:xfrm>
            <a:off x="2287169" y="5071403"/>
            <a:ext cx="5669279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প্রস্তুতকরণের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020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2202</Words>
  <Application>Microsoft Office PowerPoint</Application>
  <PresentationFormat>Custom</PresentationFormat>
  <Paragraphs>164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Impact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2019-12-07T04:45:20Z</dcterms:created>
  <dcterms:modified xsi:type="dcterms:W3CDTF">2019-12-09T08:25:27Z</dcterms:modified>
</cp:coreProperties>
</file>