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336" r:id="rId3"/>
    <p:sldId id="349" r:id="rId4"/>
    <p:sldId id="366" r:id="rId5"/>
    <p:sldId id="347" r:id="rId6"/>
    <p:sldId id="306" r:id="rId7"/>
    <p:sldId id="332" r:id="rId8"/>
    <p:sldId id="326" r:id="rId9"/>
    <p:sldId id="351" r:id="rId10"/>
    <p:sldId id="324" r:id="rId11"/>
    <p:sldId id="368" r:id="rId12"/>
    <p:sldId id="362" r:id="rId13"/>
    <p:sldId id="361" r:id="rId14"/>
    <p:sldId id="353" r:id="rId15"/>
  </p:sldIdLst>
  <p:sldSz cx="1161256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6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3AB9"/>
    <a:srgbClr val="40FA56"/>
    <a:srgbClr val="8CF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0" autoAdjust="0"/>
    <p:restoredTop sz="94671" autoAdjust="0"/>
  </p:normalViewPr>
  <p:slideViewPr>
    <p:cSldViewPr>
      <p:cViewPr>
        <p:scale>
          <a:sx n="70" d="100"/>
          <a:sy n="70" d="100"/>
        </p:scale>
        <p:origin x="-714" y="-90"/>
      </p:cViewPr>
      <p:guideLst>
        <p:guide orient="horz" pos="2160"/>
        <p:guide pos="36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80D0C-D108-4017-8438-734720396E67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7563" y="1143000"/>
            <a:ext cx="5222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06809-A3B9-4C09-A6D5-65F8E3635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17563" y="1143000"/>
            <a:ext cx="52228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06809-A3B9-4C09-A6D5-65F8E36359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31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0942" y="2130428"/>
            <a:ext cx="9870679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1885" y="3886200"/>
            <a:ext cx="812879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6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5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3235" y="274641"/>
            <a:ext cx="331643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7883" y="274641"/>
            <a:ext cx="9761811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5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5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312" y="4406903"/>
            <a:ext cx="98706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312" y="2906713"/>
            <a:ext cx="987067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7882" y="1600203"/>
            <a:ext cx="653811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69541" y="1600203"/>
            <a:ext cx="654013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5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628" y="274638"/>
            <a:ext cx="104513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0628" y="1535113"/>
            <a:ext cx="51308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628" y="2174875"/>
            <a:ext cx="51308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9021" y="1535113"/>
            <a:ext cx="51329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9021" y="2174875"/>
            <a:ext cx="51329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4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4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6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630" y="273050"/>
            <a:ext cx="382045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0191" y="273053"/>
            <a:ext cx="649174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0630" y="1435103"/>
            <a:ext cx="382045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6144" y="4800600"/>
            <a:ext cx="696753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76144" y="612775"/>
            <a:ext cx="696753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6144" y="5367338"/>
            <a:ext cx="696753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05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0628" y="274638"/>
            <a:ext cx="1045130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0628" y="1600203"/>
            <a:ext cx="1045130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0628" y="6356353"/>
            <a:ext cx="27095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67626" y="6356353"/>
            <a:ext cx="3677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2337" y="6356353"/>
            <a:ext cx="27095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58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87281" y="1066800"/>
            <a:ext cx="4572000" cy="403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Welcome my dear student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81" y="609600"/>
            <a:ext cx="5715000" cy="5715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880" y="762000"/>
            <a:ext cx="11125201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Count and write the numbers in figures and in words.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28606" y="4343400"/>
            <a:ext cx="1746201" cy="1312568"/>
            <a:chOff x="398988" y="4539108"/>
            <a:chExt cx="1746201" cy="1312568"/>
          </a:xfrm>
        </p:grpSpPr>
        <p:pic>
          <p:nvPicPr>
            <p:cNvPr id="3" name="Picture 2" descr="1.jpg"/>
            <p:cNvPicPr>
              <a:picLocks noChangeAspect="1"/>
            </p:cNvPicPr>
            <p:nvPr/>
          </p:nvPicPr>
          <p:blipFill>
            <a:blip r:embed="rId3" cstate="print"/>
            <a:srcRect l="32500" r="38421"/>
            <a:stretch>
              <a:fillRect/>
            </a:stretch>
          </p:blipFill>
          <p:spPr>
            <a:xfrm rot="943565">
              <a:off x="398988" y="4583074"/>
              <a:ext cx="494768" cy="1268601"/>
            </a:xfrm>
            <a:prstGeom prst="rect">
              <a:avLst/>
            </a:prstGeom>
          </p:spPr>
        </p:pic>
        <p:pic>
          <p:nvPicPr>
            <p:cNvPr id="9" name="Picture 8" descr="1.jpg"/>
            <p:cNvPicPr>
              <a:picLocks noChangeAspect="1"/>
            </p:cNvPicPr>
            <p:nvPr/>
          </p:nvPicPr>
          <p:blipFill>
            <a:blip r:embed="rId3" cstate="print"/>
            <a:srcRect l="32500" r="38421"/>
            <a:stretch>
              <a:fillRect/>
            </a:stretch>
          </p:blipFill>
          <p:spPr>
            <a:xfrm rot="943565">
              <a:off x="815156" y="4583075"/>
              <a:ext cx="494768" cy="1268601"/>
            </a:xfrm>
            <a:prstGeom prst="rect">
              <a:avLst/>
            </a:prstGeom>
          </p:spPr>
        </p:pic>
        <p:pic>
          <p:nvPicPr>
            <p:cNvPr id="10" name="Picture 9" descr="1.jpg"/>
            <p:cNvPicPr>
              <a:picLocks noChangeAspect="1"/>
            </p:cNvPicPr>
            <p:nvPr/>
          </p:nvPicPr>
          <p:blipFill>
            <a:blip r:embed="rId3" cstate="print"/>
            <a:srcRect l="32500" r="38421"/>
            <a:stretch>
              <a:fillRect/>
            </a:stretch>
          </p:blipFill>
          <p:spPr>
            <a:xfrm rot="943565">
              <a:off x="1262652" y="4539108"/>
              <a:ext cx="494768" cy="1268601"/>
            </a:xfrm>
            <a:prstGeom prst="rect">
              <a:avLst/>
            </a:prstGeom>
          </p:spPr>
        </p:pic>
        <p:pic>
          <p:nvPicPr>
            <p:cNvPr id="11" name="Picture 10" descr="1.jpg"/>
            <p:cNvPicPr>
              <a:picLocks noChangeAspect="1"/>
            </p:cNvPicPr>
            <p:nvPr/>
          </p:nvPicPr>
          <p:blipFill>
            <a:blip r:embed="rId3" cstate="print"/>
            <a:srcRect l="32500" r="38421"/>
            <a:stretch>
              <a:fillRect/>
            </a:stretch>
          </p:blipFill>
          <p:spPr>
            <a:xfrm rot="943565">
              <a:off x="1650421" y="4583074"/>
              <a:ext cx="494768" cy="1268601"/>
            </a:xfrm>
            <a:prstGeom prst="rect">
              <a:avLst/>
            </a:prstGeom>
          </p:spPr>
        </p:pic>
      </p:grpSp>
      <p:sp>
        <p:nvSpPr>
          <p:cNvPr id="12" name="Rounded Rectangle 11"/>
          <p:cNvSpPr/>
          <p:nvPr/>
        </p:nvSpPr>
        <p:spPr>
          <a:xfrm>
            <a:off x="2255481" y="4343400"/>
            <a:ext cx="3363882" cy="14478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DNJ72_Emerson_Doll_1.jpg"/>
          <p:cNvPicPr>
            <a:picLocks noChangeAspect="1"/>
          </p:cNvPicPr>
          <p:nvPr/>
        </p:nvPicPr>
        <p:blipFill>
          <a:blip r:embed="rId4" cstate="print"/>
          <a:srcRect l="19835" r="18182"/>
          <a:stretch>
            <a:fillRect/>
          </a:stretch>
        </p:blipFill>
        <p:spPr>
          <a:xfrm>
            <a:off x="602235" y="2237864"/>
            <a:ext cx="665569" cy="1274117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1234281" y="2133600"/>
            <a:ext cx="3020012" cy="14478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958681" y="4561190"/>
            <a:ext cx="1295400" cy="1120856"/>
            <a:chOff x="5882481" y="4316934"/>
            <a:chExt cx="1587728" cy="1147322"/>
          </a:xfrm>
        </p:grpSpPr>
        <p:pic>
          <p:nvPicPr>
            <p:cNvPr id="15" name="Picture 14" descr="trrrtrtrt.jpg"/>
            <p:cNvPicPr>
              <a:picLocks noChangeAspect="1"/>
            </p:cNvPicPr>
            <p:nvPr/>
          </p:nvPicPr>
          <p:blipFill>
            <a:blip r:embed="rId5" cstate="print"/>
            <a:srcRect l="35683" t="48889" r="34581" b="3333"/>
            <a:stretch>
              <a:fillRect/>
            </a:stretch>
          </p:blipFill>
          <p:spPr>
            <a:xfrm>
              <a:off x="6415881" y="4316935"/>
              <a:ext cx="532190" cy="1134533"/>
            </a:xfrm>
            <a:prstGeom prst="rect">
              <a:avLst/>
            </a:prstGeom>
          </p:spPr>
        </p:pic>
        <p:pic>
          <p:nvPicPr>
            <p:cNvPr id="16" name="Picture 15" descr="trrrtrtrt.jpg"/>
            <p:cNvPicPr>
              <a:picLocks noChangeAspect="1"/>
            </p:cNvPicPr>
            <p:nvPr/>
          </p:nvPicPr>
          <p:blipFill>
            <a:blip r:embed="rId5" cstate="print"/>
            <a:srcRect l="35683" t="48889" r="34581" b="3333"/>
            <a:stretch>
              <a:fillRect/>
            </a:stretch>
          </p:blipFill>
          <p:spPr>
            <a:xfrm>
              <a:off x="5882481" y="4316934"/>
              <a:ext cx="532190" cy="1134533"/>
            </a:xfrm>
            <a:prstGeom prst="rect">
              <a:avLst/>
            </a:prstGeom>
          </p:spPr>
        </p:pic>
        <p:pic>
          <p:nvPicPr>
            <p:cNvPr id="19" name="Picture 18" descr="trrrtrtrt.jpg"/>
            <p:cNvPicPr>
              <a:picLocks noChangeAspect="1"/>
            </p:cNvPicPr>
            <p:nvPr/>
          </p:nvPicPr>
          <p:blipFill>
            <a:blip r:embed="rId5" cstate="print"/>
            <a:srcRect l="35683" t="48889" r="34581" b="3333"/>
            <a:stretch>
              <a:fillRect/>
            </a:stretch>
          </p:blipFill>
          <p:spPr>
            <a:xfrm>
              <a:off x="6938019" y="4329723"/>
              <a:ext cx="532190" cy="1134533"/>
            </a:xfrm>
            <a:prstGeom prst="rect">
              <a:avLst/>
            </a:prstGeom>
          </p:spPr>
        </p:pic>
      </p:grpSp>
      <p:pic>
        <p:nvPicPr>
          <p:cNvPr id="31746" name="Picture 2" descr="J:\23.12.17\B-CUT25\kk.png"/>
          <p:cNvPicPr>
            <a:picLocks noChangeAspect="1" noChangeArrowheads="1"/>
          </p:cNvPicPr>
          <p:nvPr/>
        </p:nvPicPr>
        <p:blipFill>
          <a:blip r:embed="rId6" cstate="print"/>
          <a:srcRect l="19502" r="17115"/>
          <a:stretch>
            <a:fillRect/>
          </a:stretch>
        </p:blipFill>
        <p:spPr bwMode="auto">
          <a:xfrm>
            <a:off x="5659416" y="2012917"/>
            <a:ext cx="756466" cy="1410493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4434681" y="76200"/>
            <a:ext cx="2224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Group work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482681" y="4419600"/>
            <a:ext cx="3657600" cy="14478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52825" y="6019801"/>
            <a:ext cx="4805991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Let’s see the right answers.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23464" y="2477871"/>
            <a:ext cx="4032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--------- ice-creams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44616" y="2491230"/>
            <a:ext cx="3276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---------- girl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82682" y="483051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------------ flowers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79176" y="4763871"/>
            <a:ext cx="3572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--------------bats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492080" y="2090494"/>
            <a:ext cx="3934800" cy="14478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615281" y="2438400"/>
            <a:ext cx="1489003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1- one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20681" y="2477869"/>
            <a:ext cx="13716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two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82081" y="4840069"/>
            <a:ext cx="175570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4- four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55777" y="4916269"/>
            <a:ext cx="175570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three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97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35281" y="1617975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two</a:t>
            </a:r>
            <a:endParaRPr lang="en-US" sz="40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48882" y="1620727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one</a:t>
            </a:r>
            <a:endParaRPr lang="en-US" sz="40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9482" y="1617975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three</a:t>
            </a:r>
            <a:endParaRPr lang="en-US" sz="40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92082" y="16002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four</a:t>
            </a:r>
            <a:endParaRPr lang="en-US" sz="40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0638" y="762002"/>
            <a:ext cx="386884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Read and say.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81563" y="2684775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two</a:t>
            </a:r>
            <a:endParaRPr lang="en-US" sz="40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26629" y="2684775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one</a:t>
            </a:r>
            <a:endParaRPr lang="en-US" sz="40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8478" y="2684775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three</a:t>
            </a:r>
            <a:endParaRPr lang="en-US" sz="40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9482" y="2689659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four</a:t>
            </a:r>
            <a:endParaRPr lang="en-US" sz="40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35281" y="3785162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two</a:t>
            </a:r>
            <a:endParaRPr lang="en-US" sz="40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48882" y="3787914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one</a:t>
            </a:r>
            <a:endParaRPr lang="en-US" sz="40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9482" y="3785162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three</a:t>
            </a:r>
            <a:endParaRPr lang="en-US" sz="40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92082" y="3767387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four</a:t>
            </a:r>
            <a:endParaRPr lang="en-US" sz="40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81563" y="484983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two</a:t>
            </a:r>
            <a:endParaRPr lang="en-US" sz="40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226629" y="484983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one</a:t>
            </a:r>
            <a:endParaRPr lang="en-US" sz="40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08478" y="484983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three</a:t>
            </a:r>
            <a:endParaRPr lang="en-US" sz="40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29482" y="4854714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four</a:t>
            </a:r>
            <a:endParaRPr lang="en-US" sz="40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29482" y="5660887"/>
            <a:ext cx="8702357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Identifying weak students and taking to cure.</a:t>
            </a:r>
          </a:p>
        </p:txBody>
      </p:sp>
    </p:spTree>
    <p:extLst>
      <p:ext uri="{BB962C8B-B14F-4D97-AF65-F5344CB8AC3E}">
        <p14:creationId xmlns:p14="http://schemas.microsoft.com/office/powerpoint/2010/main" val="319095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2881" y="1434407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77480" y="1434407"/>
            <a:ext cx="623843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800" spc="50" dirty="0" smtClean="0">
                <a:ln w="11430"/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58282" y="1498939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20482" y="1459469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1082" y="1434407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97081" y="152674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9823" y="584833"/>
            <a:ext cx="10439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solidFill>
                  <a:srgbClr val="241581"/>
                </a:solidFill>
                <a:latin typeface="Times New Roman" pitchFamily="18" charset="0"/>
                <a:cs typeface="Times New Roman" pitchFamily="18" charset="0"/>
              </a:rPr>
              <a:t>Find out the letters that are made by the word-------.</a:t>
            </a:r>
            <a:endParaRPr lang="en-US" sz="3600" spc="50" dirty="0">
              <a:ln w="11430"/>
              <a:solidFill>
                <a:srgbClr val="24158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77882" y="152674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540082" y="152674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9824" y="4191002"/>
            <a:ext cx="6958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Find out the right word--------.</a:t>
            </a:r>
            <a:endParaRPr lang="en-US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225881" y="152674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6700" y="1446937"/>
            <a:ext cx="5946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800" spc="50" dirty="0" smtClean="0">
                <a:ln w="11430"/>
                <a:blipFill>
                  <a:blip r:embed="rId2"/>
                  <a:stretch>
                    <a:fillRect/>
                  </a:stretch>
                </a:blip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77081" y="5105402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for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06937" y="5105401"/>
            <a:ext cx="1318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fore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59911" y="5129665"/>
            <a:ext cx="1301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four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703915" y="5129665"/>
            <a:ext cx="1506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force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01282" y="2819400"/>
            <a:ext cx="3810000" cy="14361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970113" y="4957528"/>
            <a:ext cx="1072481" cy="990600"/>
          </a:xfrm>
          <a:prstGeom prst="ellipse">
            <a:avLst/>
          </a:prstGeom>
          <a:noFill/>
          <a:ln>
            <a:solidFill>
              <a:srgbClr val="E222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9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7915E-6 -3.7037E-6 L -0.20013 0.210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7" y="1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116E-6 4.07407E-6 L 0.31073 0.2192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30" y="10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28093E-6 3.7037E-7 L 0.0242 0.2155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3" y="1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15311E-6 -3.7037E-6 L -0.38551 0.2101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75" y="1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5" grpId="0"/>
      <p:bldP spid="28" grpId="0"/>
      <p:bldP spid="22" grpId="0"/>
      <p:bldP spid="29" grpId="0"/>
      <p:bldP spid="30" grpId="0"/>
      <p:bldP spid="31" grpId="0"/>
      <p:bldP spid="32" grpId="0"/>
      <p:bldP spid="12" grpId="0" animBg="1"/>
      <p:bldP spid="33" grpId="0" animBg="1"/>
      <p:bldP spid="3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8647" y="1848270"/>
            <a:ext cx="1788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-our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681" y="729676"/>
            <a:ext cx="11277600" cy="83099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latin typeface="Times New Roman" pitchFamily="18" charset="0"/>
                <a:cs typeface="Times New Roman" pitchFamily="18" charset="0"/>
              </a:rPr>
              <a:t>Say the missing letter.</a:t>
            </a:r>
            <a:endParaRPr lang="en-US" sz="4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01082" y="4832468"/>
            <a:ext cx="6258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ফোর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44507" y="4832468"/>
            <a:ext cx="1338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চার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541894" y="5104768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04461" y="181506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fou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92481" y="1872175"/>
            <a:ext cx="1849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f-ur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68081" y="1882914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-r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62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0" grpId="0"/>
      <p:bldP spid="12" grpId="0"/>
      <p:bldP spid="16" grpId="0"/>
      <p:bldP spid="17" grpId="0"/>
      <p:bldP spid="17" grpId="1"/>
      <p:bldP spid="18" grpId="0"/>
      <p:bldP spid="18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43881" y="-228600"/>
            <a:ext cx="7924800" cy="2590800"/>
          </a:xfrm>
          <a:prstGeom prst="roundRect">
            <a:avLst/>
          </a:prstGeom>
          <a:solidFill>
            <a:schemeClr val="bg1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rgbClr val="FF0000"/>
                </a:solidFill>
              </a:rPr>
              <a:t>Thankyou</a:t>
            </a:r>
            <a:endParaRPr lang="en-US" sz="66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81" y="2392680"/>
            <a:ext cx="7924800" cy="4437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58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8"/>
          <p:cNvSpPr txBox="1"/>
          <p:nvPr/>
        </p:nvSpPr>
        <p:spPr>
          <a:xfrm>
            <a:off x="91281" y="533401"/>
            <a:ext cx="5562600" cy="62478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MD. MASUD RANA                    </a:t>
            </a:r>
          </a:p>
          <a:p>
            <a:pPr algn="ctr"/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ASISSTANT TEACHER</a:t>
            </a:r>
          </a:p>
          <a:p>
            <a:pPr algn="ctr"/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BROMMAPUR GOVT. PRIMARY SCHOOL</a:t>
            </a:r>
          </a:p>
          <a:p>
            <a:pPr algn="ctr"/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HARIPUR , THAKURGAON</a:t>
            </a:r>
          </a:p>
          <a:p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8"/>
          <p:cNvSpPr txBox="1"/>
          <p:nvPr/>
        </p:nvSpPr>
        <p:spPr>
          <a:xfrm>
            <a:off x="6034881" y="533400"/>
            <a:ext cx="5181599" cy="60016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Sub: English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Class: Two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Lesson : Numbers (1,2,3,4)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Parts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of the lesson: Activity-C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(Page No-4)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05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19121818">
            <a:off x="5184752" y="5595292"/>
            <a:ext cx="1044986" cy="580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5"/>
          </a:p>
        </p:txBody>
      </p:sp>
      <p:sp>
        <p:nvSpPr>
          <p:cNvPr id="5" name="Rectangle 4"/>
          <p:cNvSpPr/>
          <p:nvPr/>
        </p:nvSpPr>
        <p:spPr>
          <a:xfrm>
            <a:off x="1767681" y="228600"/>
            <a:ext cx="6858000" cy="6096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Let sing a song……….</a:t>
            </a:r>
          </a:p>
          <a:p>
            <a:pPr algn="ctr"/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Good morning, </a:t>
            </a:r>
          </a:p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good morning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9886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77081" y="2057400"/>
            <a:ext cx="10591800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reflection blurRad="6350" stA="50000" endA="300" endPos="90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Pevious</a:t>
            </a:r>
            <a:r>
              <a:rPr lang="en-US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lesson justify  </a:t>
            </a:r>
            <a:endParaRPr lang="en-US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34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4282" y="609600"/>
            <a:ext cx="9143999" cy="3508653"/>
          </a:xfrm>
          <a:prstGeom prst="rect">
            <a:avLst/>
          </a:prstGeom>
          <a:scene3d>
            <a:camera prst="perspectiveRelaxedModerately"/>
            <a:lightRig rig="threePt" dir="t"/>
          </a:scene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Our today’s lesson is too– </a:t>
            </a:r>
          </a:p>
          <a:p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Numbers-1,2,3,4</a:t>
            </a:r>
            <a: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8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Activity-C</a:t>
            </a:r>
            <a:r>
              <a:rPr lang="en-US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68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7243" y="457200"/>
            <a:ext cx="10104439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At the end of the lesson students will be able to know-------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199" y="2433937"/>
            <a:ext cx="106830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Speaking: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1.1.1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after the teacher simple words and phrases with proper 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sounds and stress.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   </a:t>
            </a:r>
          </a:p>
          <a:p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Reading: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2.1.1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recognize and read cardinal numbers up to 30. 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Writing: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2.1.1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write cardinal numbers up to 30 in figures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99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owser\Pictures\B-CUT\hhhh.png"/>
          <p:cNvPicPr>
            <a:picLocks noChangeAspect="1" noChangeArrowheads="1"/>
          </p:cNvPicPr>
          <p:nvPr/>
        </p:nvPicPr>
        <p:blipFill>
          <a:blip r:embed="rId2" cstate="print">
            <a:lum bright="-10000" contrast="40000"/>
          </a:blip>
          <a:srcRect l="37333" t="48000" r="20000" b="9333"/>
          <a:stretch>
            <a:fillRect/>
          </a:stretch>
        </p:blipFill>
        <p:spPr bwMode="auto">
          <a:xfrm>
            <a:off x="3444081" y="1981202"/>
            <a:ext cx="642028" cy="68580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663281" y="18288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 descr="eb7a981e5502594167cb879f93fae062.jpg"/>
          <p:cNvPicPr>
            <a:picLocks noChangeAspect="1"/>
          </p:cNvPicPr>
          <p:nvPr/>
        </p:nvPicPr>
        <p:blipFill>
          <a:blip r:embed="rId3" cstate="print"/>
          <a:srcRect l="21667" t="18889" r="15833" b="14444"/>
          <a:stretch>
            <a:fillRect/>
          </a:stretch>
        </p:blipFill>
        <p:spPr>
          <a:xfrm>
            <a:off x="624681" y="4308396"/>
            <a:ext cx="762000" cy="609600"/>
          </a:xfrm>
          <a:prstGeom prst="rect">
            <a:avLst/>
          </a:prstGeom>
        </p:spPr>
      </p:pic>
      <p:pic>
        <p:nvPicPr>
          <p:cNvPr id="15" name="Picture 14" descr="C:\Users\kowser\Pictures\hk.png"/>
          <p:cNvPicPr>
            <a:picLocks noChangeAspect="1" noChangeArrowheads="1"/>
          </p:cNvPicPr>
          <p:nvPr/>
        </p:nvPicPr>
        <p:blipFill>
          <a:blip r:embed="rId4" cstate="print"/>
          <a:srcRect l="7117" t="3556" r="11744" b="31556"/>
          <a:stretch>
            <a:fillRect/>
          </a:stretch>
        </p:blipFill>
        <p:spPr bwMode="auto">
          <a:xfrm flipH="1">
            <a:off x="6739470" y="3048000"/>
            <a:ext cx="667011" cy="854241"/>
          </a:xfrm>
          <a:prstGeom prst="rect">
            <a:avLst/>
          </a:prstGeom>
          <a:noFill/>
        </p:spPr>
      </p:pic>
      <p:pic>
        <p:nvPicPr>
          <p:cNvPr id="16" name="Picture 15" descr="C:\Users\kowser\Pictures\hk.png"/>
          <p:cNvPicPr>
            <a:picLocks noChangeAspect="1" noChangeArrowheads="1"/>
          </p:cNvPicPr>
          <p:nvPr/>
        </p:nvPicPr>
        <p:blipFill>
          <a:blip r:embed="rId4" cstate="print"/>
          <a:srcRect l="7117" t="3556" r="11744" b="31556"/>
          <a:stretch>
            <a:fillRect/>
          </a:stretch>
        </p:blipFill>
        <p:spPr bwMode="auto">
          <a:xfrm flipH="1">
            <a:off x="7882470" y="3048000"/>
            <a:ext cx="667011" cy="854241"/>
          </a:xfrm>
          <a:prstGeom prst="rect">
            <a:avLst/>
          </a:prstGeom>
          <a:noFill/>
        </p:spPr>
      </p:pic>
      <p:pic>
        <p:nvPicPr>
          <p:cNvPr id="27" name="Picture 26" descr="eb7a981e5502594167cb879f93fae062.jpg"/>
          <p:cNvPicPr>
            <a:picLocks noChangeAspect="1"/>
          </p:cNvPicPr>
          <p:nvPr/>
        </p:nvPicPr>
        <p:blipFill>
          <a:blip r:embed="rId3" cstate="print"/>
          <a:srcRect l="21667" t="18889" r="15833" b="14444"/>
          <a:stretch>
            <a:fillRect/>
          </a:stretch>
        </p:blipFill>
        <p:spPr>
          <a:xfrm>
            <a:off x="1539081" y="4343400"/>
            <a:ext cx="762000" cy="609600"/>
          </a:xfrm>
          <a:prstGeom prst="rect">
            <a:avLst/>
          </a:prstGeom>
        </p:spPr>
      </p:pic>
      <p:pic>
        <p:nvPicPr>
          <p:cNvPr id="28" name="Picture 27" descr="eb7a981e5502594167cb879f93fae062.jpg"/>
          <p:cNvPicPr>
            <a:picLocks noChangeAspect="1"/>
          </p:cNvPicPr>
          <p:nvPr/>
        </p:nvPicPr>
        <p:blipFill>
          <a:blip r:embed="rId3" cstate="print"/>
          <a:srcRect l="21667" t="18889" r="15833" b="14444"/>
          <a:stretch>
            <a:fillRect/>
          </a:stretch>
        </p:blipFill>
        <p:spPr>
          <a:xfrm>
            <a:off x="2377281" y="4343400"/>
            <a:ext cx="762000" cy="6096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9159081" y="289560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20281" y="4073604"/>
            <a:ext cx="106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77681" y="2133600"/>
            <a:ext cx="6019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How many marble is there?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5081" y="3200400"/>
            <a:ext cx="6096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How many flowers are there?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10681" y="228600"/>
            <a:ext cx="3200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What is this?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77681" y="4230469"/>
            <a:ext cx="6019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How many cups are there?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616282" y="5292804"/>
            <a:ext cx="13715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5806281" y="5562602"/>
            <a:ext cx="3352800" cy="730969"/>
            <a:chOff x="-314725" y="2743200"/>
            <a:chExt cx="3265554" cy="709028"/>
          </a:xfrm>
        </p:grpSpPr>
        <p:pic>
          <p:nvPicPr>
            <p:cNvPr id="62" name="Picture 61" descr="imagesttr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-314725" y="2743200"/>
              <a:ext cx="609413" cy="709028"/>
            </a:xfrm>
            <a:prstGeom prst="rect">
              <a:avLst/>
            </a:prstGeom>
          </p:spPr>
        </p:pic>
        <p:pic>
          <p:nvPicPr>
            <p:cNvPr id="63" name="Picture 62" descr="imagesttr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0888" y="2743200"/>
              <a:ext cx="609413" cy="709028"/>
            </a:xfrm>
            <a:prstGeom prst="rect">
              <a:avLst/>
            </a:prstGeom>
          </p:spPr>
        </p:pic>
        <p:pic>
          <p:nvPicPr>
            <p:cNvPr id="64" name="Picture 63" descr="imagesttr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0300" y="2743200"/>
              <a:ext cx="609413" cy="709028"/>
            </a:xfrm>
            <a:prstGeom prst="rect">
              <a:avLst/>
            </a:prstGeom>
          </p:spPr>
        </p:pic>
        <p:pic>
          <p:nvPicPr>
            <p:cNvPr id="65" name="Picture 64" descr="imagesttr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41416" y="2743200"/>
              <a:ext cx="609413" cy="709028"/>
            </a:xfrm>
            <a:prstGeom prst="rect">
              <a:avLst/>
            </a:prstGeom>
          </p:spPr>
        </p:pic>
      </p:grpSp>
      <p:sp>
        <p:nvSpPr>
          <p:cNvPr id="72" name="TextBox 71"/>
          <p:cNvSpPr txBox="1"/>
          <p:nvPr/>
        </p:nvSpPr>
        <p:spPr>
          <a:xfrm>
            <a:off x="136205" y="5602069"/>
            <a:ext cx="567007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How many kites are there?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35081" y="228600"/>
            <a:ext cx="335279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What are these?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12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9" grpId="0"/>
      <p:bldP spid="40" grpId="0"/>
      <p:bldP spid="43" grpId="0" animBg="1"/>
      <p:bldP spid="43" grpId="1" animBg="1"/>
      <p:bldP spid="44" grpId="0" animBg="1"/>
      <p:bldP spid="44" grpId="1" animBg="1"/>
      <p:bldP spid="45" grpId="0" animBg="1"/>
      <p:bldP spid="48" grpId="0" animBg="1"/>
      <p:bldP spid="48" grpId="1" animBg="1"/>
      <p:bldP spid="47" grpId="0"/>
      <p:bldP spid="72" grpId="1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0881" y="76200"/>
            <a:ext cx="10542599" cy="584775"/>
          </a:xfrm>
          <a:prstGeom prst="rect">
            <a:avLst/>
          </a:prstGeom>
          <a:solidFill>
            <a:srgbClr val="40FA56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Open your English book at page-4 and see the Activity- 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2481" y="685800"/>
            <a:ext cx="73152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What do you see in the picture?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67881" y="49530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How many cats are there?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67881" y="534418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How many cups are there?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67881" y="580138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How many dolls are there?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8357" y="6258580"/>
            <a:ext cx="4886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How many balls is there?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502" y="1371600"/>
            <a:ext cx="9570168" cy="376681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901281" y="3404862"/>
            <a:ext cx="64815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19294" y="3404862"/>
            <a:ext cx="64815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spc="50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200" spc="50" dirty="0">
              <a:ln w="11430"/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87008" y="3404862"/>
            <a:ext cx="64815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spc="50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spc="50" dirty="0">
              <a:ln w="11430"/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82681" y="3429002"/>
            <a:ext cx="64815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spc="50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spc="50" dirty="0">
              <a:ln w="11430"/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97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0002" y="609601"/>
            <a:ext cx="2667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Pair work</a:t>
            </a:r>
            <a:endParaRPr lang="en-US" sz="4000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8482" y="685802"/>
            <a:ext cx="4114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----------?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4681" y="6106180"/>
            <a:ext cx="2514600" cy="523220"/>
          </a:xfrm>
          <a:prstGeom prst="rect">
            <a:avLst/>
          </a:prstGeom>
          <a:solidFill>
            <a:srgbClr val="F83AB9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One more.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681" y="1371600"/>
            <a:ext cx="5642643" cy="440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3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</TotalTime>
  <Words>296</Words>
  <Application>Microsoft Office PowerPoint</Application>
  <PresentationFormat>Custom</PresentationFormat>
  <Paragraphs>116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MY</cp:lastModifiedBy>
  <cp:revision>158</cp:revision>
  <dcterms:created xsi:type="dcterms:W3CDTF">2006-08-16T00:00:00Z</dcterms:created>
  <dcterms:modified xsi:type="dcterms:W3CDTF">2019-12-14T06:28:36Z</dcterms:modified>
</cp:coreProperties>
</file>