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26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3FDD1-BB95-4095-A638-FC8BD36BFB5D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76458-851E-4BC3-85B1-925ED6BBB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88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76458-851E-4BC3-85B1-925ED6BBBB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66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53A1-81C5-4E0F-B9B5-0A0E280688C6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E82A-1413-4FDF-9B85-A7A79FAE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45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53A1-81C5-4E0F-B9B5-0A0E280688C6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E82A-1413-4FDF-9B85-A7A79FAE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4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53A1-81C5-4E0F-B9B5-0A0E280688C6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E82A-1413-4FDF-9B85-A7A79FAE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53A1-81C5-4E0F-B9B5-0A0E280688C6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E82A-1413-4FDF-9B85-A7A79FAE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53A1-81C5-4E0F-B9B5-0A0E280688C6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E82A-1413-4FDF-9B85-A7A79FAE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9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53A1-81C5-4E0F-B9B5-0A0E280688C6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E82A-1413-4FDF-9B85-A7A79FAE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2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53A1-81C5-4E0F-B9B5-0A0E280688C6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E82A-1413-4FDF-9B85-A7A79FAE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53A1-81C5-4E0F-B9B5-0A0E280688C6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E82A-1413-4FDF-9B85-A7A79FAE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77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53A1-81C5-4E0F-B9B5-0A0E280688C6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E82A-1413-4FDF-9B85-A7A79FAE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88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53A1-81C5-4E0F-B9B5-0A0E280688C6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E82A-1413-4FDF-9B85-A7A79FAE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3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53A1-81C5-4E0F-B9B5-0A0E280688C6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E82A-1413-4FDF-9B85-A7A79FAE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6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F53A1-81C5-4E0F-B9B5-0A0E280688C6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3E82A-1413-4FDF-9B85-A7A79FAE0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4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76200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5876" y="1524001"/>
            <a:ext cx="8686800" cy="493604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72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0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813" y="3850489"/>
            <a:ext cx="2224082" cy="255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8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0208" y="137160"/>
            <a:ext cx="11911584" cy="6583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কঠিন শব্দের অর্থ</a:t>
            </a:r>
          </a:p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চক্র                চাকা</a:t>
            </a:r>
          </a:p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ফাগুন                  বসন্তকাল</a:t>
            </a:r>
          </a:p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পীত                   হলুদ রঙ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390" y="2596896"/>
            <a:ext cx="2143125" cy="12405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391" y="3899809"/>
            <a:ext cx="2143125" cy="11826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5193551"/>
            <a:ext cx="2290764" cy="11083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9510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5824" y="85344"/>
            <a:ext cx="11960352" cy="66873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সরব পাঠ 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  সৃষ্টি-সুখের উল্লাসে  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মোর  মুখ হাসে মোর চোখ হাসে মোর টগবগিয়ে খুন হাসে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আজ সৃষ্টি-সুখের উল্লাসে । 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 আমার রুদ্ধ প্রানের পল্ললে 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বান ডেকে ঐ জাগল জোয়ার দুয়ার-ভাংগা কল্লোলে ।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আসল হাসি,আসল কাদন, যুক্তি এলো, আসলো বাধন,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08" y="375094"/>
            <a:ext cx="2619375" cy="17430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075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9728" y="134112"/>
            <a:ext cx="11960352" cy="6583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সরব পাঠ  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মুখ  ফুটে আজ বুক ফাটে মোর তিক্ত দুখের সুখ আসে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ঐ   রিক্ত বুকের দুখ আসে- 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আজ সৃষ্টি-সুখের উল্লাসে ।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আসল উদাস,শ্বসল,হুতাস,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সৃষ্টি-ছাড়া বুক-ফাটা শ্বাস, 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ফুললো সাগর দুললো আকাশ ছুটলো বাতাস,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গগণ   ফেটে চক্র ছোটে,পিনাক-পাণির শূল আসে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80" y="228790"/>
            <a:ext cx="2619375" cy="17430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1345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2880" y="149352"/>
            <a:ext cx="11826240" cy="65592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পাঠ</a:t>
            </a:r>
          </a:p>
          <a:p>
            <a:pPr algn="ctr"/>
            <a:endParaRPr lang="bn-IN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224" y="2060448"/>
            <a:ext cx="7083552" cy="41940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1805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8496" y="97536"/>
            <a:ext cx="11887200" cy="6620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</a:p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কবি কাজী নজরুল ইসলাম কত সালে জন্ম গ্রহন করেন এবং তার পিতা মাতার নাম কী 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567" y="1091374"/>
            <a:ext cx="2409825" cy="18954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590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9728" y="97536"/>
            <a:ext cx="12082272" cy="6656832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  </a:t>
            </a:r>
          </a:p>
          <a:p>
            <a:pPr algn="ctr"/>
            <a:endParaRPr lang="bn-IN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 সৃষ্টি-সুখের উল্লাসে কবিতায় কোন উম্মাদনার কথা বলা হয়েছে ব্যাখা কর ?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77" y="1050226"/>
            <a:ext cx="3028950" cy="15144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1952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0688" y="121920"/>
            <a:ext cx="11911584" cy="6583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মুল্যায়ন 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১।কাজী নজরুল ইসলাম কত সালে মৃত্যু বরণ করেন ?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(ক) ১৯৭৫  (খ) ১৯৭৬ (গ) ১৯৭৭  (ঘ) ১৯৭৮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বান ডেকে ঐ জাগলো জোয়ার দুয়ার ভাংগা কল্লোলে’ এ দ্বারা কী বুঝিয়েছেন ব্যাখা কর 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4267200" y="3340608"/>
            <a:ext cx="316992" cy="3901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5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313920" cy="6693408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9728" y="182880"/>
            <a:ext cx="12094464" cy="63276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নজরুল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সৃষ্টি-সুখের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উল্লাসে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ভাবাবেগ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082" y="988885"/>
            <a:ext cx="2717022" cy="16933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2862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2880" y="161544"/>
            <a:ext cx="11826240" cy="65349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3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737" y="345757"/>
            <a:ext cx="6717792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29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357313" y="685800"/>
            <a:ext cx="8243886" cy="57578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7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মিনতী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রানী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ঘোষ</a:t>
            </a:r>
            <a:endParaRPr lang="bn-IN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সহকারী শিক্ষক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কাউয়ামারী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আপ্তার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উচ্চ বিদ্যালয় 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পাটগ্রাম লালমনিরহাট 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মোবাইলঃ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০১৭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১৮২৮৭৭৮২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313" y="821531"/>
            <a:ext cx="2403805" cy="2743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9467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938337" y="1010984"/>
            <a:ext cx="7929563" cy="51292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7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 </a:t>
            </a:r>
            <a:endParaRPr lang="bn-IN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বাংলা প্রথম পত্র </a:t>
            </a:r>
          </a:p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পদ্য </a:t>
            </a:r>
          </a:p>
          <a:p>
            <a:pPr algn="ctr"/>
            <a:r>
              <a:rPr lang="bn-IN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 শ্রেনী </a:t>
            </a:r>
          </a:p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সময়ঃ ৪৫ মিনিট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971" y="1350264"/>
            <a:ext cx="1847850" cy="2476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3587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2875" y="100013"/>
            <a:ext cx="11930063" cy="66151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" y="2000250"/>
            <a:ext cx="5486400" cy="4229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2000250"/>
            <a:ext cx="5186363" cy="4229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Flowchart: Terminator 5"/>
          <p:cNvSpPr/>
          <p:nvPr/>
        </p:nvSpPr>
        <p:spPr>
          <a:xfrm>
            <a:off x="3500438" y="300038"/>
            <a:ext cx="5257800" cy="857250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দেখা যাচ্ছে ?</a:t>
            </a:r>
            <a:endParaRPr lang="en-US" sz="4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23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385888" y="814388"/>
            <a:ext cx="9315450" cy="53292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 </a:t>
            </a:r>
          </a:p>
          <a:p>
            <a:pPr algn="ctr"/>
            <a:r>
              <a:rPr lang="bn-IN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 সৃষ্টি-সুখের উল্লাসে  </a:t>
            </a:r>
          </a:p>
          <a:p>
            <a:pPr algn="ctr"/>
            <a:r>
              <a:rPr lang="bn-IN" sz="7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কাজী নজরুল ইসলাম</a:t>
            </a:r>
            <a:endParaRPr lang="en-US" sz="7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08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9581" y="664369"/>
            <a:ext cx="11272837" cy="58507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 ফল       </a:t>
            </a:r>
          </a:p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কবি পরিচিতি বলতে পারবে ? </a:t>
            </a: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কঠিন কঠিন শব্দের অর্থ বলতে পারবে ?  </a:t>
            </a:r>
          </a:p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 সুন্দর ভাবে আবৃত্তি করতে পারবে ? </a:t>
            </a: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কবিতার মুল বক্তব্য বিশ্লেষন করতে পারবে  ?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97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75" y="2858294"/>
            <a:ext cx="2000250" cy="228600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875" y="2858294"/>
            <a:ext cx="2000250" cy="2286000"/>
          </a:xfr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1563" y="242888"/>
            <a:ext cx="8315326" cy="56149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 পরিচিতি  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IN" sz="4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জন্মঃ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২৪ শে মে/১৮৯৯ সাল 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বর্ধমান জেলার চুরুলিয়া গ্রামে । 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4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পিতার নামঃ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কাজী ফকির আহম্মেদ  </a:t>
            </a:r>
          </a:p>
          <a:p>
            <a:pPr algn="ctr"/>
            <a:r>
              <a:rPr lang="bn-IN" sz="4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মাতাঃ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জাহেদা বেগম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539" y="384176"/>
            <a:ext cx="1885950" cy="242887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80536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8" y="128588"/>
            <a:ext cx="11872912" cy="6543675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 পরিচিতি </a:t>
            </a:r>
          </a:p>
          <a:p>
            <a:pPr algn="ctr"/>
            <a:r>
              <a:rPr lang="bn-IN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কাব্য গ্রন্থঃ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অগ্নিবীণা , বিষের বাশি,ছায়ানট ,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চক্রবাক, দোলন চাপা ইত্যাদি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গল্প উপন্যাসঃ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ব্যাথার দান,রিক্তের বেদন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কুহেলিকা ইত্যাদি </a:t>
            </a:r>
          </a:p>
          <a:p>
            <a:pPr algn="ctr"/>
            <a:r>
              <a:rPr lang="bn-IN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মূত্যুঃ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২৯ শে আগষ্ট/১৯৭৬ সাল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" y="257175"/>
            <a:ext cx="2000250" cy="2286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803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1920" y="124968"/>
            <a:ext cx="11948160" cy="6608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কঠিন শব্দের অর্থ    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উল্লাস                         পরম আনন্দ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পল্লল                         ক্ষুদ্র জলাশয়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হুতাসন                              অগ্নি                                                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664" y="1766170"/>
            <a:ext cx="2619375" cy="12858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664" y="3256768"/>
            <a:ext cx="2619375" cy="13027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664" y="4764217"/>
            <a:ext cx="2619375" cy="12557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5892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362</Words>
  <Application>Microsoft Office PowerPoint</Application>
  <PresentationFormat>Widescreen</PresentationFormat>
  <Paragraphs>80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32</cp:revision>
  <dcterms:created xsi:type="dcterms:W3CDTF">2019-05-06T16:39:12Z</dcterms:created>
  <dcterms:modified xsi:type="dcterms:W3CDTF">2019-12-14T17:51:30Z</dcterms:modified>
</cp:coreProperties>
</file>