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2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4F66-1E32-47BC-885F-CB94D894AD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5F5A-53D9-4BE8-8863-55952C8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4F66-1E32-47BC-885F-CB94D894AD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5F5A-53D9-4BE8-8863-55952C8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4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4F66-1E32-47BC-885F-CB94D894AD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5F5A-53D9-4BE8-8863-55952C8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7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4F66-1E32-47BC-885F-CB94D894AD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5F5A-53D9-4BE8-8863-55952C8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4F66-1E32-47BC-885F-CB94D894AD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5F5A-53D9-4BE8-8863-55952C8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6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4F66-1E32-47BC-885F-CB94D894AD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5F5A-53D9-4BE8-8863-55952C8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24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4F66-1E32-47BC-885F-CB94D894AD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5F5A-53D9-4BE8-8863-55952C8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9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4F66-1E32-47BC-885F-CB94D894AD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5F5A-53D9-4BE8-8863-55952C8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4F66-1E32-47BC-885F-CB94D894AD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5F5A-53D9-4BE8-8863-55952C8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4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4F66-1E32-47BC-885F-CB94D894AD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5F5A-53D9-4BE8-8863-55952C8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4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4F66-1E32-47BC-885F-CB94D894AD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5F5A-53D9-4BE8-8863-55952C8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6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14F66-1E32-47BC-885F-CB94D894AD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E5F5A-53D9-4BE8-8863-55952C8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6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4127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Terminator 3"/>
          <p:cNvSpPr/>
          <p:nvPr/>
        </p:nvSpPr>
        <p:spPr>
          <a:xfrm>
            <a:off x="170688" y="176974"/>
            <a:ext cx="11850624" cy="7278624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125" y="328612"/>
            <a:ext cx="41783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57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2400" y="139700"/>
            <a:ext cx="11849100" cy="6718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-অনেক দেরি ? কেমন করে হবে । 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কোকিল –ডাকা শুনেছি সেই কবে,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দখিনা হাওয়া – বন্ধ কবে  ভাই; 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দীঘির ঘাটে নতুন সিঁড়ি জাগে-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শ্যাওলা-পিছল- এমনি শঙ্কা লাগে ,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পা-পিছলিয়ে তলিয়ে যাই 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728662"/>
            <a:ext cx="2143125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32700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15900" y="139700"/>
            <a:ext cx="11696700" cy="657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পাঠ</a:t>
            </a:r>
          </a:p>
          <a:p>
            <a:pPr algn="ctr"/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0" y="1714500"/>
            <a:ext cx="8953500" cy="4559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127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7000" y="139700"/>
            <a:ext cx="11849100" cy="65659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</a:p>
          <a:p>
            <a:pPr algn="ctr"/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যতীন্দ্র মোহন বাগচীর রচিত কয়েকটি গ্রন্থের নাম লিখ 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25" y="1312862"/>
            <a:ext cx="3028950" cy="20526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65577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2809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7000" y="114300"/>
            <a:ext cx="12065000" cy="6591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  <a:p>
            <a:pPr algn="ctr"/>
            <a:endParaRPr lang="bn-IN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আমের গায়ে বরণ দেখা যায় ? বলতে কী বোঝাতে চেয়েছেন লিখ 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37" y="1320801"/>
            <a:ext cx="2752725" cy="20891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1860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2400" y="152400"/>
            <a:ext cx="11874500" cy="6705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pPr algn="ctr"/>
            <a:endParaRPr lang="bn-IN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 বিশেষ চাহিদা সম্পন্ন ব্যক্তি কারা ? 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মধুমদির বাসে’ কথাটির অর্থ কী ? 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৩। অন্ধ ব্যক্তি বসন্তের আগমন কী ভাবে বুঝতে পারে ব্যাখা কর ?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৪। অন্ধবধু কবিতায় দীঘির ঘাটের সিঁড়িটি কেমন ছিল 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86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77800" y="88900"/>
            <a:ext cx="11785600" cy="6985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</a:p>
          <a:p>
            <a:pPr algn="ctr"/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 চাহিদা সম্পন্ন মানুষের প্রতি আমাদের আচরন কেমন হওয়া উচিত বলে তুমি মনে কর ? তোমার নিজের ভাষায় লিখ 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998537"/>
            <a:ext cx="3105150" cy="24050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40487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39700" y="176841"/>
            <a:ext cx="11912600" cy="65043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endParaRPr lang="en-US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1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394" y="2152770"/>
            <a:ext cx="2138362" cy="213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54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000" y="0"/>
            <a:ext cx="12065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558800" y="158750"/>
            <a:ext cx="11633200" cy="6540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Vertical Scroll 6"/>
          <p:cNvSpPr/>
          <p:nvPr/>
        </p:nvSpPr>
        <p:spPr>
          <a:xfrm>
            <a:off x="6932612" y="2399508"/>
            <a:ext cx="4067175" cy="3452813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বাংলা প্রথম পত্র </a:t>
            </a:r>
          </a:p>
          <a:p>
            <a:pPr algn="ctr"/>
            <a:r>
              <a:rPr lang="bn-IN" sz="2800" dirty="0" smtClean="0"/>
              <a:t>নবম শ্রেনী </a:t>
            </a:r>
          </a:p>
          <a:p>
            <a:pPr algn="ctr"/>
            <a:r>
              <a:rPr lang="bn-IN" sz="2400" dirty="0" smtClean="0"/>
              <a:t>সময় ৪৫ মিনিট</a:t>
            </a:r>
            <a:endParaRPr lang="en-US" sz="2400" dirty="0"/>
          </a:p>
        </p:txBody>
      </p:sp>
      <p:sp>
        <p:nvSpPr>
          <p:cNvPr id="8" name="Vertical Scroll 7"/>
          <p:cNvSpPr/>
          <p:nvPr/>
        </p:nvSpPr>
        <p:spPr>
          <a:xfrm>
            <a:off x="1057275" y="2095501"/>
            <a:ext cx="5048249" cy="3790950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সন্তোষ কুমার বর্মা </a:t>
            </a: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ভান্ডারদহ জনতা উচ্চ বিদ্যালয় 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পাটগ্রাম লালমনিরহাট </a:t>
            </a: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মোবাইল-০১৭৬৮৯২৬৬৫৮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514351"/>
            <a:ext cx="1443788" cy="150177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625" y="514351"/>
            <a:ext cx="1548983" cy="168433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538" y="2659859"/>
            <a:ext cx="847724" cy="32265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8780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4850" y="200025"/>
            <a:ext cx="11191875" cy="66579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850900" y="444500"/>
            <a:ext cx="10922000" cy="6159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Terminator 6"/>
          <p:cNvSpPr/>
          <p:nvPr/>
        </p:nvSpPr>
        <p:spPr>
          <a:xfrm>
            <a:off x="4543424" y="812800"/>
            <a:ext cx="4232275" cy="84455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কি দেখা যাচ্ছে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416" y="2266949"/>
            <a:ext cx="4706112" cy="35242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177" y="2266949"/>
            <a:ext cx="4287775" cy="35242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1218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9494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8496" y="152400"/>
            <a:ext cx="11875008" cy="66446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19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অন্ধবধু</a:t>
            </a:r>
            <a:r>
              <a:rPr lang="en-US" sz="19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যতীন্দ্রমোহন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বাগচী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70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69850" y="120650"/>
            <a:ext cx="12052300" cy="66167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কি শিখবে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bn-IN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 বলতে পারবে ? 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কঠিন কঠিন শব্দের অর্থ বলতে পারবে ? 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বিশেষ চাহিদা সম্পন্ন ব্যক্তির বর্ননা দিতে পারবে ? 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358900" y="2476500"/>
            <a:ext cx="11049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358900" y="3352800"/>
            <a:ext cx="1104900" cy="558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282700" y="4191000"/>
            <a:ext cx="1117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4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39700" y="120650"/>
            <a:ext cx="11885523" cy="66167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২৭ শে নভেম্বর ১৮৭৮ সাল 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নদীয়া জেলার জামসেদপুরগ্রামে 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উল্লেযোগ্য গ্রন্থ লেখা,রেখা,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অপরাজিতা,বন্ধুরদান ইত্যাদি </a:t>
            </a:r>
          </a:p>
          <a:p>
            <a:pPr algn="ctr"/>
            <a:r>
              <a:rPr lang="bn-IN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মৃত্যু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১লা ফেব্রুয়ারী ১৯৪৮  </a:t>
            </a: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87" y="673100"/>
            <a:ext cx="2694413" cy="21843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2825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1430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01600" y="-50800"/>
            <a:ext cx="11887200" cy="67437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ঠাকুর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চোখ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মধু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মধুর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গন্ধে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মোহময়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পাতাল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706" y="696468"/>
            <a:ext cx="2442780" cy="10896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2" y="1928876"/>
            <a:ext cx="2466975" cy="11313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5" y="3282188"/>
            <a:ext cx="2469451" cy="1153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707" y="4435349"/>
            <a:ext cx="2442780" cy="11242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3316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512" y="3077369"/>
            <a:ext cx="2466975" cy="184785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2" y="3077369"/>
            <a:ext cx="2466975" cy="1847850"/>
          </a:xfr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69494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28016" y="123158"/>
            <a:ext cx="11935968" cy="68762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48" y="1824800"/>
            <a:ext cx="6529388" cy="45400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323" y="1824800"/>
            <a:ext cx="5107559" cy="45400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0848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357100" cy="7124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90500" y="203200"/>
            <a:ext cx="12128500" cy="6794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সরব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পাঠ</a:t>
            </a:r>
            <a:r>
              <a:rPr lang="en-US" sz="4800" dirty="0" smtClean="0"/>
              <a:t> </a:t>
            </a:r>
          </a:p>
          <a:p>
            <a:pPr algn="ctr"/>
            <a:r>
              <a:rPr lang="en-US" sz="3600" dirty="0" smtClean="0"/>
              <a:t> </a:t>
            </a:r>
          </a:p>
          <a:p>
            <a:pPr algn="ctr"/>
            <a:r>
              <a:rPr lang="en-US" sz="4400" dirty="0" err="1"/>
              <a:t>পায়ের</a:t>
            </a:r>
            <a:r>
              <a:rPr lang="en-US" sz="4400" dirty="0"/>
              <a:t> </a:t>
            </a:r>
            <a:r>
              <a:rPr lang="en-US" sz="4400" dirty="0" err="1"/>
              <a:t>তলায়</a:t>
            </a:r>
            <a:r>
              <a:rPr lang="en-US" sz="4400" dirty="0"/>
              <a:t> </a:t>
            </a:r>
            <a:r>
              <a:rPr lang="en-US" sz="4400" dirty="0" err="1"/>
              <a:t>নরম</a:t>
            </a:r>
            <a:r>
              <a:rPr lang="en-US" sz="4400" dirty="0"/>
              <a:t> </a:t>
            </a:r>
            <a:r>
              <a:rPr lang="en-US" sz="4400" dirty="0" err="1"/>
              <a:t>ঠেকল</a:t>
            </a:r>
            <a:r>
              <a:rPr lang="en-US" sz="4400" dirty="0"/>
              <a:t> </a:t>
            </a:r>
            <a:r>
              <a:rPr lang="en-US" sz="4400" dirty="0" err="1"/>
              <a:t>কী</a:t>
            </a:r>
            <a:r>
              <a:rPr lang="en-US" sz="4400" dirty="0"/>
              <a:t> ! </a:t>
            </a:r>
          </a:p>
          <a:p>
            <a:pPr algn="ctr"/>
            <a:r>
              <a:rPr lang="en-US" sz="4400" dirty="0" err="1"/>
              <a:t>আস্তে</a:t>
            </a:r>
            <a:r>
              <a:rPr lang="en-US" sz="4400" dirty="0"/>
              <a:t> </a:t>
            </a:r>
            <a:r>
              <a:rPr lang="en-US" sz="4400" dirty="0" err="1"/>
              <a:t>একটু</a:t>
            </a:r>
            <a:r>
              <a:rPr lang="en-US" sz="4400" dirty="0"/>
              <a:t> </a:t>
            </a:r>
            <a:r>
              <a:rPr lang="en-US" sz="4400" dirty="0" err="1"/>
              <a:t>চল</a:t>
            </a:r>
            <a:r>
              <a:rPr lang="en-US" sz="4400" dirty="0"/>
              <a:t> </a:t>
            </a:r>
            <a:r>
              <a:rPr lang="en-US" sz="4400" dirty="0" err="1"/>
              <a:t>না</a:t>
            </a:r>
            <a:r>
              <a:rPr lang="en-US" sz="4400" dirty="0"/>
              <a:t> </a:t>
            </a:r>
            <a:r>
              <a:rPr lang="en-US" sz="4400" dirty="0" err="1"/>
              <a:t>ঠাকুর</a:t>
            </a:r>
            <a:r>
              <a:rPr lang="en-US" sz="4400" dirty="0"/>
              <a:t> </a:t>
            </a:r>
            <a:r>
              <a:rPr lang="en-US" sz="4400" dirty="0" err="1"/>
              <a:t>ঝি</a:t>
            </a:r>
            <a:r>
              <a:rPr lang="en-US" sz="4400" dirty="0"/>
              <a:t> – </a:t>
            </a:r>
          </a:p>
          <a:p>
            <a:pPr algn="ctr"/>
            <a:r>
              <a:rPr lang="en-US" sz="4400" dirty="0" err="1"/>
              <a:t>ওমা,এ</a:t>
            </a:r>
            <a:r>
              <a:rPr lang="en-US" sz="4400" dirty="0"/>
              <a:t> </a:t>
            </a:r>
            <a:r>
              <a:rPr lang="en-US" sz="4400" dirty="0" err="1"/>
              <a:t>যে</a:t>
            </a:r>
            <a:r>
              <a:rPr lang="en-US" sz="4400" dirty="0"/>
              <a:t> </a:t>
            </a:r>
            <a:r>
              <a:rPr lang="en-US" sz="4400" dirty="0" err="1"/>
              <a:t>ঝরা</a:t>
            </a:r>
            <a:r>
              <a:rPr lang="en-US" sz="4400" dirty="0"/>
              <a:t> –</a:t>
            </a:r>
            <a:r>
              <a:rPr lang="en-US" sz="4400" dirty="0" err="1"/>
              <a:t>বকুল</a:t>
            </a:r>
            <a:r>
              <a:rPr lang="en-US" sz="4400" dirty="0"/>
              <a:t> ! </a:t>
            </a:r>
            <a:r>
              <a:rPr lang="en-US" sz="4400" dirty="0" err="1"/>
              <a:t>নয়</a:t>
            </a:r>
            <a:r>
              <a:rPr lang="en-US" sz="4400" dirty="0"/>
              <a:t>? </a:t>
            </a:r>
          </a:p>
          <a:p>
            <a:pPr algn="ctr"/>
            <a:r>
              <a:rPr lang="en-US" sz="4400" dirty="0" err="1"/>
              <a:t>তাইতোব</a:t>
            </a:r>
            <a:r>
              <a:rPr lang="en-US" sz="4400" dirty="0"/>
              <a:t> </a:t>
            </a:r>
            <a:r>
              <a:rPr lang="en-US" sz="4400" dirty="0" err="1"/>
              <a:t>বলি</a:t>
            </a:r>
            <a:r>
              <a:rPr lang="en-US" sz="4400" dirty="0"/>
              <a:t> ,</a:t>
            </a:r>
            <a:r>
              <a:rPr lang="en-US" sz="4400" dirty="0" err="1"/>
              <a:t>বসে</a:t>
            </a:r>
            <a:r>
              <a:rPr lang="en-US" sz="4400" dirty="0"/>
              <a:t> </a:t>
            </a:r>
            <a:r>
              <a:rPr lang="en-US" sz="4400" dirty="0" err="1"/>
              <a:t>দোরের</a:t>
            </a:r>
            <a:r>
              <a:rPr lang="en-US" sz="4400" dirty="0"/>
              <a:t> </a:t>
            </a:r>
            <a:r>
              <a:rPr lang="en-US" sz="4400" dirty="0" err="1"/>
              <a:t>পাশে</a:t>
            </a:r>
            <a:r>
              <a:rPr lang="en-US" sz="4400" dirty="0"/>
              <a:t>,</a:t>
            </a:r>
          </a:p>
          <a:p>
            <a:pPr algn="ctr"/>
            <a:r>
              <a:rPr lang="en-US" sz="4400" dirty="0" err="1"/>
              <a:t>রাত্তিরে</a:t>
            </a:r>
            <a:r>
              <a:rPr lang="en-US" sz="4400" dirty="0"/>
              <a:t> </a:t>
            </a:r>
            <a:r>
              <a:rPr lang="en-US" sz="4400" dirty="0" err="1"/>
              <a:t>কাল-মধু</a:t>
            </a:r>
            <a:r>
              <a:rPr lang="en-US" sz="4400" dirty="0"/>
              <a:t> </a:t>
            </a:r>
            <a:r>
              <a:rPr lang="en-US" sz="4400" dirty="0" err="1"/>
              <a:t>মদির</a:t>
            </a:r>
            <a:r>
              <a:rPr lang="en-US" sz="4400" dirty="0"/>
              <a:t> </a:t>
            </a:r>
            <a:r>
              <a:rPr lang="en-US" sz="4400" dirty="0" err="1"/>
              <a:t>বাসে</a:t>
            </a:r>
            <a:r>
              <a:rPr lang="en-US" sz="4400" dirty="0"/>
              <a:t> </a:t>
            </a:r>
          </a:p>
          <a:p>
            <a:pPr algn="ctr"/>
            <a:r>
              <a:rPr lang="en-US" sz="4400" dirty="0" err="1"/>
              <a:t>আকাশ</a:t>
            </a:r>
            <a:r>
              <a:rPr lang="en-US" sz="4400" dirty="0"/>
              <a:t> </a:t>
            </a:r>
            <a:r>
              <a:rPr lang="en-US" sz="4400" dirty="0" err="1"/>
              <a:t>পাতাল</a:t>
            </a:r>
            <a:r>
              <a:rPr lang="en-US" sz="4400" dirty="0"/>
              <a:t> –</a:t>
            </a:r>
            <a:r>
              <a:rPr lang="en-US" sz="4400" dirty="0" err="1"/>
              <a:t>কতই</a:t>
            </a:r>
            <a:r>
              <a:rPr lang="en-US" sz="4400" dirty="0"/>
              <a:t> </a:t>
            </a:r>
            <a:r>
              <a:rPr lang="en-US" sz="4400" dirty="0" err="1"/>
              <a:t>মনে</a:t>
            </a:r>
            <a:r>
              <a:rPr lang="en-US" sz="4400" dirty="0"/>
              <a:t> </a:t>
            </a:r>
            <a:r>
              <a:rPr lang="en-US" sz="4400" dirty="0" err="1"/>
              <a:t>হয়</a:t>
            </a:r>
            <a:r>
              <a:rPr lang="en-US" sz="4400" dirty="0"/>
              <a:t> ।</a:t>
            </a:r>
          </a:p>
          <a:p>
            <a:pPr algn="ctr"/>
            <a:r>
              <a:rPr lang="en-US" sz="4400" dirty="0" err="1"/>
              <a:t>জৈষ্ট্য</a:t>
            </a:r>
            <a:r>
              <a:rPr lang="en-US" sz="4400" dirty="0"/>
              <a:t> </a:t>
            </a:r>
            <a:r>
              <a:rPr lang="en-US" sz="4400" dirty="0" err="1"/>
              <a:t>আসতে</a:t>
            </a:r>
            <a:r>
              <a:rPr lang="en-US" sz="4400" dirty="0"/>
              <a:t> ক-</a:t>
            </a:r>
            <a:r>
              <a:rPr lang="en-US" sz="4400" dirty="0" err="1"/>
              <a:t>দিন</a:t>
            </a:r>
            <a:r>
              <a:rPr lang="en-US" sz="4400" dirty="0"/>
              <a:t> </a:t>
            </a:r>
            <a:r>
              <a:rPr lang="en-US" sz="4400" dirty="0" err="1"/>
              <a:t>দেরি</a:t>
            </a:r>
            <a:r>
              <a:rPr lang="en-US" sz="4400" dirty="0"/>
              <a:t> </a:t>
            </a:r>
            <a:r>
              <a:rPr lang="en-US" sz="4400" dirty="0" err="1"/>
              <a:t>ভাই</a:t>
            </a:r>
            <a:r>
              <a:rPr lang="en-US" sz="4400" dirty="0"/>
              <a:t>-</a:t>
            </a:r>
          </a:p>
          <a:p>
            <a:pPr algn="ctr"/>
            <a:r>
              <a:rPr lang="en-US" sz="4400" dirty="0" err="1"/>
              <a:t>আমের</a:t>
            </a:r>
            <a:r>
              <a:rPr lang="en-US" sz="4400" dirty="0"/>
              <a:t> </a:t>
            </a:r>
            <a:r>
              <a:rPr lang="en-US" sz="4400" dirty="0" err="1"/>
              <a:t>গায়ে</a:t>
            </a:r>
            <a:r>
              <a:rPr lang="en-US" sz="4400" dirty="0"/>
              <a:t> </a:t>
            </a:r>
            <a:r>
              <a:rPr lang="en-US" sz="4400" dirty="0" err="1"/>
              <a:t>বরণ</a:t>
            </a:r>
            <a:r>
              <a:rPr lang="en-US" sz="4400" dirty="0"/>
              <a:t> </a:t>
            </a:r>
            <a:r>
              <a:rPr lang="en-US" sz="4400" dirty="0" err="1" smtClean="0"/>
              <a:t>দেখা</a:t>
            </a:r>
            <a:r>
              <a:rPr lang="bn-IN" sz="4400" dirty="0" smtClean="0"/>
              <a:t> যায়?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71512"/>
            <a:ext cx="2143125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5339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298</Words>
  <Application>Microsoft Office PowerPoint</Application>
  <PresentationFormat>Widescreen</PresentationFormat>
  <Paragraphs>109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29</cp:revision>
  <dcterms:created xsi:type="dcterms:W3CDTF">2019-05-01T11:25:41Z</dcterms:created>
  <dcterms:modified xsi:type="dcterms:W3CDTF">2019-12-14T15:29:43Z</dcterms:modified>
</cp:coreProperties>
</file>