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7" r:id="rId3"/>
    <p:sldId id="275" r:id="rId4"/>
    <p:sldId id="276" r:id="rId5"/>
    <p:sldId id="277" r:id="rId6"/>
    <p:sldId id="278" r:id="rId7"/>
    <p:sldId id="291" r:id="rId8"/>
    <p:sldId id="281" r:id="rId9"/>
    <p:sldId id="283" r:id="rId10"/>
    <p:sldId id="282" r:id="rId11"/>
    <p:sldId id="292" r:id="rId12"/>
    <p:sldId id="287" r:id="rId13"/>
    <p:sldId id="288" r:id="rId14"/>
    <p:sldId id="290" r:id="rId15"/>
    <p:sldId id="289" r:id="rId16"/>
    <p:sldId id="286" r:id="rId17"/>
    <p:sldId id="274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347DF"/>
    <a:srgbClr val="0AFAFA"/>
    <a:srgbClr val="8DF1FB"/>
    <a:srgbClr val="A6FD83"/>
    <a:srgbClr val="5144F6"/>
    <a:srgbClr val="E5F874"/>
    <a:srgbClr val="0EE703"/>
    <a:srgbClr val="BF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34EF7-9615-4E40-974A-EC3EA70568A7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</dgm:pt>
    <dgm:pt modelId="{A94B92BD-D7D2-4506-91A4-1AD4745FEA07}">
      <dgm:prSet phldrT="[Text]" custT="1"/>
      <dgm:spPr>
        <a:solidFill>
          <a:srgbClr val="FFFF66">
            <a:alpha val="89804"/>
          </a:srgbClr>
        </a:solidFill>
        <a:ln w="28575">
          <a:solidFill>
            <a:srgbClr val="00206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ঘর্ষণ কী তা বলতে পারবে ,</a:t>
          </a:r>
          <a:r>
            <a: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2745EA3-DB50-4FB7-AE59-682170A0DE2A}" type="parTrans" cxnId="{77003B83-0E0D-435E-9C4C-52FAC27BAB94}">
      <dgm:prSet/>
      <dgm:spPr/>
      <dgm:t>
        <a:bodyPr/>
        <a:lstStyle/>
        <a:p>
          <a:endParaRPr lang="en-US"/>
        </a:p>
      </dgm:t>
    </dgm:pt>
    <dgm:pt modelId="{CBD20EDE-9FF8-4652-987A-4646833EA7F8}" type="sibTrans" cxnId="{77003B83-0E0D-435E-9C4C-52FAC27BAB94}">
      <dgm:prSet/>
      <dgm:spPr/>
      <dgm:t>
        <a:bodyPr/>
        <a:lstStyle/>
        <a:p>
          <a:endParaRPr lang="en-US"/>
        </a:p>
      </dgm:t>
    </dgm:pt>
    <dgm:pt modelId="{03803DD7-4506-40DA-B95C-368EC155B8DE}">
      <dgm:prSet phldrT="[Text]" custT="1"/>
      <dgm:spPr>
        <a:solidFill>
          <a:srgbClr val="66FF33">
            <a:alpha val="89804"/>
          </a:srgbClr>
        </a:solidFill>
        <a:ln w="28575">
          <a:solidFill>
            <a:srgbClr val="00206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ঘর্ষণের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 ।  </a:t>
          </a:r>
          <a:r>
            <a:rPr lang="bn-IN" sz="3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E50AE2-10A7-4F38-9F19-69292B9D51B1}" type="parTrans" cxnId="{48F05361-B834-4ED3-B753-1816E56C95C1}">
      <dgm:prSet/>
      <dgm:spPr/>
      <dgm:t>
        <a:bodyPr/>
        <a:lstStyle/>
        <a:p>
          <a:endParaRPr lang="en-US"/>
        </a:p>
      </dgm:t>
    </dgm:pt>
    <dgm:pt modelId="{1B7D9BE8-CE46-47D1-8128-32B65F70B813}" type="sibTrans" cxnId="{48F05361-B834-4ED3-B753-1816E56C95C1}">
      <dgm:prSet/>
      <dgm:spPr/>
      <dgm:t>
        <a:bodyPr/>
        <a:lstStyle/>
        <a:p>
          <a:endParaRPr lang="en-US"/>
        </a:p>
      </dgm:t>
    </dgm:pt>
    <dgm:pt modelId="{7135D99E-CE3F-4096-94DC-C54D53BC9628}">
      <dgm:prSet custT="1"/>
      <dgm:spPr>
        <a:solidFill>
          <a:srgbClr val="00FFFF">
            <a:alpha val="89804"/>
          </a:srgbClr>
        </a:solidFill>
        <a:ln w="19050">
          <a:solidFill>
            <a:srgbClr val="002060"/>
          </a:solidFill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pPr algn="l"/>
          <a:r>
            <a: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ঘর্ষণ কীভাবে উৎপন্ন হয় তা ব্যাখ্যা  করতে পারবে,  </a:t>
          </a:r>
          <a:endParaRPr lang="bn-IN" sz="2400" dirty="0" smtClean="0"/>
        </a:p>
      </dgm:t>
    </dgm:pt>
    <dgm:pt modelId="{7B06FD42-C36E-451E-BC3E-2B37219BCAED}" type="parTrans" cxnId="{BCA38A2C-BE22-4016-B486-16A04C297AEB}">
      <dgm:prSet/>
      <dgm:spPr/>
      <dgm:t>
        <a:bodyPr/>
        <a:lstStyle/>
        <a:p>
          <a:endParaRPr lang="en-US"/>
        </a:p>
      </dgm:t>
    </dgm:pt>
    <dgm:pt modelId="{DA27830A-3EED-4C5B-9E86-37380ECC8598}" type="sibTrans" cxnId="{BCA38A2C-BE22-4016-B486-16A04C297AEB}">
      <dgm:prSet/>
      <dgm:spPr/>
      <dgm:t>
        <a:bodyPr/>
        <a:lstStyle/>
        <a:p>
          <a:endParaRPr lang="en-US"/>
        </a:p>
      </dgm:t>
    </dgm:pt>
    <dgm:pt modelId="{CE0D6F59-B8F4-4BDE-B3C5-D9F7F34F9C85}" type="pres">
      <dgm:prSet presAssocID="{40834EF7-9615-4E40-974A-EC3EA70568A7}" presName="compositeShape" presStyleCnt="0">
        <dgm:presLayoutVars>
          <dgm:dir/>
          <dgm:resizeHandles/>
        </dgm:presLayoutVars>
      </dgm:prSet>
      <dgm:spPr/>
    </dgm:pt>
    <dgm:pt modelId="{5E744B5E-D542-4FB9-8846-CA8A106657FC}" type="pres">
      <dgm:prSet presAssocID="{40834EF7-9615-4E40-974A-EC3EA70568A7}" presName="pyramid" presStyleLbl="node1" presStyleIdx="0" presStyleCnt="1" custScaleY="93515" custLinFactNeighborX="-37969" custLinFactNeighborY="-4570"/>
      <dgm:spPr>
        <a:solidFill>
          <a:srgbClr val="F935DD"/>
        </a:solidFill>
        <a:ln w="28575">
          <a:solidFill>
            <a:srgbClr val="002060"/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/>
      </dgm:spPr>
    </dgm:pt>
    <dgm:pt modelId="{BA8ED474-B39E-4203-82FF-F6419AB223EA}" type="pres">
      <dgm:prSet presAssocID="{40834EF7-9615-4E40-974A-EC3EA70568A7}" presName="theList" presStyleCnt="0"/>
      <dgm:spPr/>
    </dgm:pt>
    <dgm:pt modelId="{B007EDF3-1F8F-4D94-AA78-DF30AD8E3778}" type="pres">
      <dgm:prSet presAssocID="{A94B92BD-D7D2-4506-91A4-1AD4745FEA07}" presName="aNode" presStyleLbl="fgAcc1" presStyleIdx="0" presStyleCnt="3" custScaleX="241116" custLinFactY="-302" custLinFactNeighborX="3023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2025-8777-4808-A0C8-B78E32866012}" type="pres">
      <dgm:prSet presAssocID="{A94B92BD-D7D2-4506-91A4-1AD4745FEA07}" presName="aSpace" presStyleCnt="0"/>
      <dgm:spPr/>
    </dgm:pt>
    <dgm:pt modelId="{0647180E-9B92-4DA6-9F98-299F9BBB759F}" type="pres">
      <dgm:prSet presAssocID="{7135D99E-CE3F-4096-94DC-C54D53BC9628}" presName="aNode" presStyleLbl="fgAcc1" presStyleIdx="1" presStyleCnt="3" custScaleX="240375" custLinFactNeighborX="30296" custLinFactNeighborY="-5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FC42F-112B-4042-AC8D-E944F5AD6EE4}" type="pres">
      <dgm:prSet presAssocID="{7135D99E-CE3F-4096-94DC-C54D53BC9628}" presName="aSpace" presStyleCnt="0"/>
      <dgm:spPr/>
    </dgm:pt>
    <dgm:pt modelId="{9AF37447-6B1F-4311-8048-2190542203E9}" type="pres">
      <dgm:prSet presAssocID="{03803DD7-4506-40DA-B95C-368EC155B8DE}" presName="aNode" presStyleLbl="fgAcc1" presStyleIdx="2" presStyleCnt="3" custScaleX="239830" custLinFactNeighborX="31381" custLinFactNeighborY="89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694FA-455E-414D-A855-DEFCDFD5A53D}" type="pres">
      <dgm:prSet presAssocID="{03803DD7-4506-40DA-B95C-368EC155B8DE}" presName="aSpace" presStyleCnt="0"/>
      <dgm:spPr/>
    </dgm:pt>
  </dgm:ptLst>
  <dgm:cxnLst>
    <dgm:cxn modelId="{181A83E2-EA80-4C2E-BF41-1F6DB5AFD9C7}" type="presOf" srcId="{7135D99E-CE3F-4096-94DC-C54D53BC9628}" destId="{0647180E-9B92-4DA6-9F98-299F9BBB759F}" srcOrd="0" destOrd="0" presId="urn:microsoft.com/office/officeart/2005/8/layout/pyramid2"/>
    <dgm:cxn modelId="{F5169C5B-D288-440A-A867-B1E58F907303}" type="presOf" srcId="{A94B92BD-D7D2-4506-91A4-1AD4745FEA07}" destId="{B007EDF3-1F8F-4D94-AA78-DF30AD8E3778}" srcOrd="0" destOrd="0" presId="urn:microsoft.com/office/officeart/2005/8/layout/pyramid2"/>
    <dgm:cxn modelId="{700CF949-1FCB-4CB2-B39D-6272031C126B}" type="presOf" srcId="{03803DD7-4506-40DA-B95C-368EC155B8DE}" destId="{9AF37447-6B1F-4311-8048-2190542203E9}" srcOrd="0" destOrd="0" presId="urn:microsoft.com/office/officeart/2005/8/layout/pyramid2"/>
    <dgm:cxn modelId="{4A30C4C5-A1DA-4E03-AB9C-85E4CB6391B1}" type="presOf" srcId="{40834EF7-9615-4E40-974A-EC3EA70568A7}" destId="{CE0D6F59-B8F4-4BDE-B3C5-D9F7F34F9C85}" srcOrd="0" destOrd="0" presId="urn:microsoft.com/office/officeart/2005/8/layout/pyramid2"/>
    <dgm:cxn modelId="{77003B83-0E0D-435E-9C4C-52FAC27BAB94}" srcId="{40834EF7-9615-4E40-974A-EC3EA70568A7}" destId="{A94B92BD-D7D2-4506-91A4-1AD4745FEA07}" srcOrd="0" destOrd="0" parTransId="{02745EA3-DB50-4FB7-AE59-682170A0DE2A}" sibTransId="{CBD20EDE-9FF8-4652-987A-4646833EA7F8}"/>
    <dgm:cxn modelId="{48F05361-B834-4ED3-B753-1816E56C95C1}" srcId="{40834EF7-9615-4E40-974A-EC3EA70568A7}" destId="{03803DD7-4506-40DA-B95C-368EC155B8DE}" srcOrd="2" destOrd="0" parTransId="{45E50AE2-10A7-4F38-9F19-69292B9D51B1}" sibTransId="{1B7D9BE8-CE46-47D1-8128-32B65F70B813}"/>
    <dgm:cxn modelId="{BCA38A2C-BE22-4016-B486-16A04C297AEB}" srcId="{40834EF7-9615-4E40-974A-EC3EA70568A7}" destId="{7135D99E-CE3F-4096-94DC-C54D53BC9628}" srcOrd="1" destOrd="0" parTransId="{7B06FD42-C36E-451E-BC3E-2B37219BCAED}" sibTransId="{DA27830A-3EED-4C5B-9E86-37380ECC8598}"/>
    <dgm:cxn modelId="{93F79BC5-E7CE-49CA-95BA-71EEBAC22705}" type="presParOf" srcId="{CE0D6F59-B8F4-4BDE-B3C5-D9F7F34F9C85}" destId="{5E744B5E-D542-4FB9-8846-CA8A106657FC}" srcOrd="0" destOrd="0" presId="urn:microsoft.com/office/officeart/2005/8/layout/pyramid2"/>
    <dgm:cxn modelId="{AB03F39C-4A5C-4828-B58E-B0248A86DD6C}" type="presParOf" srcId="{CE0D6F59-B8F4-4BDE-B3C5-D9F7F34F9C85}" destId="{BA8ED474-B39E-4203-82FF-F6419AB223EA}" srcOrd="1" destOrd="0" presId="urn:microsoft.com/office/officeart/2005/8/layout/pyramid2"/>
    <dgm:cxn modelId="{1251210A-04B8-4A5B-AC15-9D6D31870596}" type="presParOf" srcId="{BA8ED474-B39E-4203-82FF-F6419AB223EA}" destId="{B007EDF3-1F8F-4D94-AA78-DF30AD8E3778}" srcOrd="0" destOrd="0" presId="urn:microsoft.com/office/officeart/2005/8/layout/pyramid2"/>
    <dgm:cxn modelId="{145BDB7D-4B4A-4BA7-801A-EA0F62480CD0}" type="presParOf" srcId="{BA8ED474-B39E-4203-82FF-F6419AB223EA}" destId="{7CAC2025-8777-4808-A0C8-B78E32866012}" srcOrd="1" destOrd="0" presId="urn:microsoft.com/office/officeart/2005/8/layout/pyramid2"/>
    <dgm:cxn modelId="{B0784B19-9475-4E2C-B1B0-F0E3BDA2FCF9}" type="presParOf" srcId="{BA8ED474-B39E-4203-82FF-F6419AB223EA}" destId="{0647180E-9B92-4DA6-9F98-299F9BBB759F}" srcOrd="2" destOrd="0" presId="urn:microsoft.com/office/officeart/2005/8/layout/pyramid2"/>
    <dgm:cxn modelId="{F50C33E0-4CE1-4A81-9DFA-3362D6D2F793}" type="presParOf" srcId="{BA8ED474-B39E-4203-82FF-F6419AB223EA}" destId="{EA8FC42F-112B-4042-AC8D-E944F5AD6EE4}" srcOrd="3" destOrd="0" presId="urn:microsoft.com/office/officeart/2005/8/layout/pyramid2"/>
    <dgm:cxn modelId="{CE6C76D3-8853-4C2F-9685-48992CB84896}" type="presParOf" srcId="{BA8ED474-B39E-4203-82FF-F6419AB223EA}" destId="{9AF37447-6B1F-4311-8048-2190542203E9}" srcOrd="4" destOrd="0" presId="urn:microsoft.com/office/officeart/2005/8/layout/pyramid2"/>
    <dgm:cxn modelId="{8D5C2331-99D7-4FC9-9F25-F243AC8ADF26}" type="presParOf" srcId="{BA8ED474-B39E-4203-82FF-F6419AB223EA}" destId="{302694FA-455E-414D-A855-DEFCDFD5A53D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D76B6-F183-41F1-B5D5-D6A3B3235A1D}" type="doc">
      <dgm:prSet loTypeId="urn:microsoft.com/office/officeart/2005/8/layout/pList2" loCatId="list" qsTypeId="urn:microsoft.com/office/officeart/2005/8/quickstyle/3d3" qsCatId="3D" csTypeId="urn:microsoft.com/office/officeart/2005/8/colors/accent1_2" csCatId="accent1" phldr="1"/>
      <dgm:spPr/>
    </dgm:pt>
    <dgm:pt modelId="{6543D434-DBA0-44DE-A42E-4A4C50C00C44}">
      <dgm:prSet phldrT="[Text]" custT="1"/>
      <dgm:spPr>
        <a:solidFill>
          <a:srgbClr val="0EE703"/>
        </a:solidFill>
      </dgm:spPr>
      <dgm:t>
        <a:bodyPr/>
        <a:lstStyle/>
        <a:p>
          <a:endParaRPr lang="bn-IN" sz="3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স্থিতি</a:t>
          </a:r>
        </a:p>
        <a:p>
          <a:r>
            <a:rPr lang="bn-IN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ঘর্ষণ </a:t>
          </a:r>
          <a:endParaRPr lang="en-US" sz="5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3E105A-5AFD-42EC-B1ED-59F9E4D7E5E4}" type="parTrans" cxnId="{B672B3B7-097E-4589-8450-8A9C31B9790D}">
      <dgm:prSet/>
      <dgm:spPr/>
      <dgm:t>
        <a:bodyPr/>
        <a:lstStyle/>
        <a:p>
          <a:endParaRPr lang="en-US"/>
        </a:p>
      </dgm:t>
    </dgm:pt>
    <dgm:pt modelId="{C16F7C50-145C-46C6-9D2B-073BFE78DB08}" type="sibTrans" cxnId="{B672B3B7-097E-4589-8450-8A9C31B9790D}">
      <dgm:prSet/>
      <dgm:spPr/>
      <dgm:t>
        <a:bodyPr/>
        <a:lstStyle/>
        <a:p>
          <a:endParaRPr lang="en-US"/>
        </a:p>
      </dgm:t>
    </dgm:pt>
    <dgm:pt modelId="{6C57BC1F-66B8-48A5-A89B-4CBF9AEBC5A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>
          <a:prstTxWarp prst="textPlain">
            <a:avLst/>
          </a:prstTxWarp>
        </a:bodyPr>
        <a:lstStyle/>
        <a:p>
          <a:endParaRPr lang="bn-IN" sz="32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পিছলানো</a:t>
          </a:r>
        </a:p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ঘর্ষণ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18B024-EED8-4E46-8584-AF6CF8A03218}" type="parTrans" cxnId="{45320CC5-A593-464D-8FDA-67E3FAA99ECE}">
      <dgm:prSet/>
      <dgm:spPr/>
      <dgm:t>
        <a:bodyPr/>
        <a:lstStyle/>
        <a:p>
          <a:endParaRPr lang="en-US"/>
        </a:p>
      </dgm:t>
    </dgm:pt>
    <dgm:pt modelId="{34945FAC-5EA3-4E41-ACA4-6BAA75439599}" type="sibTrans" cxnId="{45320CC5-A593-464D-8FDA-67E3FAA99ECE}">
      <dgm:prSet/>
      <dgm:spPr/>
      <dgm:t>
        <a:bodyPr/>
        <a:lstStyle/>
        <a:p>
          <a:endParaRPr lang="en-US"/>
        </a:p>
      </dgm:t>
    </dgm:pt>
    <dgm:pt modelId="{62D95A16-A1F8-4591-B7A6-BBDE8D44E28A}">
      <dgm:prSet phldrT="[Text]" custT="1"/>
      <dgm:spPr>
        <a:solidFill>
          <a:srgbClr val="F347DF"/>
        </a:solidFill>
      </dgm:spPr>
      <dgm:t>
        <a:bodyPr/>
        <a:lstStyle/>
        <a:p>
          <a:endParaRPr lang="bn-IN" sz="37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আবর্ত</a:t>
          </a:r>
        </a:p>
        <a:p>
          <a:r>
            <a: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ঘর্ষণ </a:t>
          </a:r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A42F36-59DB-46EC-88F3-7E56A36F6F4A}" type="parTrans" cxnId="{9D190713-8710-4262-AB0E-F97802B1FA64}">
      <dgm:prSet/>
      <dgm:spPr/>
      <dgm:t>
        <a:bodyPr/>
        <a:lstStyle/>
        <a:p>
          <a:endParaRPr lang="en-US"/>
        </a:p>
      </dgm:t>
    </dgm:pt>
    <dgm:pt modelId="{F3E2C225-FBBB-48B4-81E4-F24FACE98638}" type="sibTrans" cxnId="{9D190713-8710-4262-AB0E-F97802B1FA64}">
      <dgm:prSet/>
      <dgm:spPr/>
      <dgm:t>
        <a:bodyPr/>
        <a:lstStyle/>
        <a:p>
          <a:endParaRPr lang="en-US"/>
        </a:p>
      </dgm:t>
    </dgm:pt>
    <dgm:pt modelId="{38815DDF-63AC-4FB6-A096-E70255EF0DE5}">
      <dgm:prSet custT="1"/>
      <dgm:spPr>
        <a:solidFill>
          <a:srgbClr val="00B0F0"/>
        </a:solidFill>
      </dgm:spPr>
      <dgm:t>
        <a:bodyPr/>
        <a:lstStyle/>
        <a:p>
          <a:endParaRPr lang="bn-IN" sz="37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প্রবাহী</a:t>
          </a:r>
        </a:p>
        <a:p>
          <a:r>
            <a:rPr lang="bn-IN" sz="4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ঘর্ষণ </a:t>
          </a:r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52BA18-6CAA-48CC-AAFA-8C5613D27F67}" type="parTrans" cxnId="{E9D1F570-AE8D-4073-AFB0-00C0F43A3081}">
      <dgm:prSet/>
      <dgm:spPr/>
      <dgm:t>
        <a:bodyPr/>
        <a:lstStyle/>
        <a:p>
          <a:endParaRPr lang="en-US"/>
        </a:p>
      </dgm:t>
    </dgm:pt>
    <dgm:pt modelId="{D5BEF7A0-5D77-419C-845A-F4D15E2F903E}" type="sibTrans" cxnId="{E9D1F570-AE8D-4073-AFB0-00C0F43A3081}">
      <dgm:prSet/>
      <dgm:spPr/>
      <dgm:t>
        <a:bodyPr/>
        <a:lstStyle/>
        <a:p>
          <a:endParaRPr lang="en-US"/>
        </a:p>
      </dgm:t>
    </dgm:pt>
    <dgm:pt modelId="{C0FCBB13-D3EB-44E2-B6C2-45D9198EEB7F}" type="pres">
      <dgm:prSet presAssocID="{01AD76B6-F183-41F1-B5D5-D6A3B3235A1D}" presName="Name0" presStyleCnt="0">
        <dgm:presLayoutVars>
          <dgm:dir/>
          <dgm:resizeHandles val="exact"/>
        </dgm:presLayoutVars>
      </dgm:prSet>
      <dgm:spPr/>
    </dgm:pt>
    <dgm:pt modelId="{7EC5ACB8-BFC4-4ADC-BA12-9B026B5EB04D}" type="pres">
      <dgm:prSet presAssocID="{01AD76B6-F183-41F1-B5D5-D6A3B3235A1D}" presName="bkgdShp" presStyleLbl="alignAccFollowNode1" presStyleIdx="0" presStyleCnt="1" custLinFactNeighborX="-4254" custLinFactNeighborY="5224"/>
      <dgm:spPr>
        <a:solidFill>
          <a:srgbClr val="0AFAFA">
            <a:alpha val="90000"/>
          </a:srgbClr>
        </a:solidFill>
      </dgm:spPr>
    </dgm:pt>
    <dgm:pt modelId="{0B800F32-8BB3-4541-A3C3-B12607BFE50B}" type="pres">
      <dgm:prSet presAssocID="{01AD76B6-F183-41F1-B5D5-D6A3B3235A1D}" presName="linComp" presStyleCnt="0"/>
      <dgm:spPr/>
    </dgm:pt>
    <dgm:pt modelId="{3CB94610-5026-4DEB-9D4F-88237719B06A}" type="pres">
      <dgm:prSet presAssocID="{6543D434-DBA0-44DE-A42E-4A4C50C00C44}" presName="compNode" presStyleCnt="0"/>
      <dgm:spPr/>
    </dgm:pt>
    <dgm:pt modelId="{18D4EA03-E787-4F14-AAB9-B1A4D3A55087}" type="pres">
      <dgm:prSet presAssocID="{6543D434-DBA0-44DE-A42E-4A4C50C00C4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64F69-BD29-4060-AE92-915DBAF8FE37}" type="pres">
      <dgm:prSet presAssocID="{6543D434-DBA0-44DE-A42E-4A4C50C00C44}" presName="invisiNode" presStyleLbl="node1" presStyleIdx="0" presStyleCnt="4"/>
      <dgm:spPr/>
    </dgm:pt>
    <dgm:pt modelId="{EC24B373-2ECD-44D4-8F43-3579544A6077}" type="pres">
      <dgm:prSet presAssocID="{6543D434-DBA0-44DE-A42E-4A4C50C00C44}" presName="imagNode" presStyleLbl="fgImgPlace1" presStyleIdx="0" presStyleCnt="4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t="1000" r="1000" b="2000"/>
          </a:stretch>
        </a:blipFill>
      </dgm:spPr>
    </dgm:pt>
    <dgm:pt modelId="{13ED6C80-6AD2-47A1-BAF6-3D24E4DE63AE}" type="pres">
      <dgm:prSet presAssocID="{C16F7C50-145C-46C6-9D2B-073BFE78DB0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89EC302-871D-4667-BA49-79F5DCAC9B0D}" type="pres">
      <dgm:prSet presAssocID="{6C57BC1F-66B8-48A5-A89B-4CBF9AEBC5AF}" presName="compNode" presStyleCnt="0"/>
      <dgm:spPr/>
    </dgm:pt>
    <dgm:pt modelId="{D5E465FE-24C8-45D6-A00B-43001E6F5C40}" type="pres">
      <dgm:prSet presAssocID="{6C57BC1F-66B8-48A5-A89B-4CBF9AEBC5A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EC1AF-2D38-415F-980F-0906516B6053}" type="pres">
      <dgm:prSet presAssocID="{6C57BC1F-66B8-48A5-A89B-4CBF9AEBC5AF}" presName="invisiNode" presStyleLbl="node1" presStyleIdx="1" presStyleCnt="4"/>
      <dgm:spPr/>
    </dgm:pt>
    <dgm:pt modelId="{71301A10-E1C3-44F5-8B2E-3112E0B2BCE6}" type="pres">
      <dgm:prSet presAssocID="{6C57BC1F-66B8-48A5-A89B-4CBF9AEBC5AF}" presName="imagNode" presStyleLbl="fgImgPlace1" presStyleIdx="1" presStyleCnt="4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t="-5000" r="-11000" b="-21000"/>
          </a:stretch>
        </a:blipFill>
      </dgm:spPr>
    </dgm:pt>
    <dgm:pt modelId="{7CF0F59A-EB4D-45E9-84C8-FD1662F54869}" type="pres">
      <dgm:prSet presAssocID="{34945FAC-5EA3-4E41-ACA4-6BAA7543959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45A18C3-8FF5-454B-AD96-62214894B22F}" type="pres">
      <dgm:prSet presAssocID="{62D95A16-A1F8-4591-B7A6-BBDE8D44E28A}" presName="compNode" presStyleCnt="0"/>
      <dgm:spPr/>
    </dgm:pt>
    <dgm:pt modelId="{56ED5017-FF0F-42F0-9157-7734E813B81F}" type="pres">
      <dgm:prSet presAssocID="{62D95A16-A1F8-4591-B7A6-BBDE8D44E2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1F744-62BD-47D8-B8C8-1D51545B2CE7}" type="pres">
      <dgm:prSet presAssocID="{62D95A16-A1F8-4591-B7A6-BBDE8D44E28A}" presName="invisiNode" presStyleLbl="node1" presStyleIdx="2" presStyleCnt="4"/>
      <dgm:spPr/>
    </dgm:pt>
    <dgm:pt modelId="{F2B3A6B8-C97F-4EC1-A52D-8E8AAD4C16D7}" type="pres">
      <dgm:prSet presAssocID="{62D95A16-A1F8-4591-B7A6-BBDE8D44E28A}" presName="imagNode" presStyleLbl="fgImgPlace1" presStyleIdx="2" presStyleCnt="4"/>
      <dgm:spPr>
        <a:blipFill dpi="0" rotWithShape="1">
          <a:blip xmlns:r="http://schemas.openxmlformats.org/officeDocument/2006/relationships" r:embed="rId3"/>
          <a:srcRect/>
          <a:stretch>
            <a:fillRect t="-4000" r="-2000" b="-2000"/>
          </a:stretch>
        </a:blipFill>
      </dgm:spPr>
    </dgm:pt>
    <dgm:pt modelId="{6E13604F-0E73-401D-8B8F-B78A90AE1883}" type="pres">
      <dgm:prSet presAssocID="{F3E2C225-FBBB-48B4-81E4-F24FACE9863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7B8F6F7-6A47-4D24-9567-6B974FE339B7}" type="pres">
      <dgm:prSet presAssocID="{38815DDF-63AC-4FB6-A096-E70255EF0DE5}" presName="compNode" presStyleCnt="0"/>
      <dgm:spPr/>
    </dgm:pt>
    <dgm:pt modelId="{DD30E3F7-7D7D-4317-88C2-E2B15EBDD466}" type="pres">
      <dgm:prSet presAssocID="{38815DDF-63AC-4FB6-A096-E70255EF0DE5}" presName="node" presStyleLbl="node1" presStyleIdx="3" presStyleCnt="4" custLinFactNeighborX="4598" custLinFactNeighborY="1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50E3A-5690-49B3-BACE-FA092D5B7ACD}" type="pres">
      <dgm:prSet presAssocID="{38815DDF-63AC-4FB6-A096-E70255EF0DE5}" presName="invisiNode" presStyleLbl="node1" presStyleIdx="3" presStyleCnt="4"/>
      <dgm:spPr/>
    </dgm:pt>
    <dgm:pt modelId="{7C904345-D8EA-4AD1-8162-ABE2DD31BC87}" type="pres">
      <dgm:prSet presAssocID="{38815DDF-63AC-4FB6-A096-E70255EF0DE5}" presName="imagNode" presStyleLbl="fgImgPlace1" presStyleIdx="3" presStyleCnt="4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000"/>
          </a:stretch>
        </a:blipFill>
      </dgm:spPr>
    </dgm:pt>
  </dgm:ptLst>
  <dgm:cxnLst>
    <dgm:cxn modelId="{08EBCCB1-CEB9-46B1-825B-91B31E0B815A}" type="presOf" srcId="{01AD76B6-F183-41F1-B5D5-D6A3B3235A1D}" destId="{C0FCBB13-D3EB-44E2-B6C2-45D9198EEB7F}" srcOrd="0" destOrd="0" presId="urn:microsoft.com/office/officeart/2005/8/layout/pList2"/>
    <dgm:cxn modelId="{1932C9BF-8778-4BDB-B056-830C4CA15AE1}" type="presOf" srcId="{C16F7C50-145C-46C6-9D2B-073BFE78DB08}" destId="{13ED6C80-6AD2-47A1-BAF6-3D24E4DE63AE}" srcOrd="0" destOrd="0" presId="urn:microsoft.com/office/officeart/2005/8/layout/pList2"/>
    <dgm:cxn modelId="{02655D6B-92D9-4BDB-8575-3DA87BDD5FAB}" type="presOf" srcId="{38815DDF-63AC-4FB6-A096-E70255EF0DE5}" destId="{DD30E3F7-7D7D-4317-88C2-E2B15EBDD466}" srcOrd="0" destOrd="0" presId="urn:microsoft.com/office/officeart/2005/8/layout/pList2"/>
    <dgm:cxn modelId="{0814FDC5-EF5E-487E-9E61-DB9D2A60D091}" type="presOf" srcId="{6C57BC1F-66B8-48A5-A89B-4CBF9AEBC5AF}" destId="{D5E465FE-24C8-45D6-A00B-43001E6F5C40}" srcOrd="0" destOrd="0" presId="urn:microsoft.com/office/officeart/2005/8/layout/pList2"/>
    <dgm:cxn modelId="{9D190713-8710-4262-AB0E-F97802B1FA64}" srcId="{01AD76B6-F183-41F1-B5D5-D6A3B3235A1D}" destId="{62D95A16-A1F8-4591-B7A6-BBDE8D44E28A}" srcOrd="2" destOrd="0" parTransId="{A4A42F36-59DB-46EC-88F3-7E56A36F6F4A}" sibTransId="{F3E2C225-FBBB-48B4-81E4-F24FACE98638}"/>
    <dgm:cxn modelId="{E9D1F570-AE8D-4073-AFB0-00C0F43A3081}" srcId="{01AD76B6-F183-41F1-B5D5-D6A3B3235A1D}" destId="{38815DDF-63AC-4FB6-A096-E70255EF0DE5}" srcOrd="3" destOrd="0" parTransId="{3052BA18-6CAA-48CC-AAFA-8C5613D27F67}" sibTransId="{D5BEF7A0-5D77-419C-845A-F4D15E2F903E}"/>
    <dgm:cxn modelId="{9A83B057-B0F9-4917-AFBF-2555904FA074}" type="presOf" srcId="{62D95A16-A1F8-4591-B7A6-BBDE8D44E28A}" destId="{56ED5017-FF0F-42F0-9157-7734E813B81F}" srcOrd="0" destOrd="0" presId="urn:microsoft.com/office/officeart/2005/8/layout/pList2"/>
    <dgm:cxn modelId="{98060B9D-29E2-4508-BFA8-8F5FE09ABA7B}" type="presOf" srcId="{F3E2C225-FBBB-48B4-81E4-F24FACE98638}" destId="{6E13604F-0E73-401D-8B8F-B78A90AE1883}" srcOrd="0" destOrd="0" presId="urn:microsoft.com/office/officeart/2005/8/layout/pList2"/>
    <dgm:cxn modelId="{B672B3B7-097E-4589-8450-8A9C31B9790D}" srcId="{01AD76B6-F183-41F1-B5D5-D6A3B3235A1D}" destId="{6543D434-DBA0-44DE-A42E-4A4C50C00C44}" srcOrd="0" destOrd="0" parTransId="{DD3E105A-5AFD-42EC-B1ED-59F9E4D7E5E4}" sibTransId="{C16F7C50-145C-46C6-9D2B-073BFE78DB08}"/>
    <dgm:cxn modelId="{43C7FB0E-BF80-4E00-963A-6631FF94E5AF}" type="presOf" srcId="{6543D434-DBA0-44DE-A42E-4A4C50C00C44}" destId="{18D4EA03-E787-4F14-AAB9-B1A4D3A55087}" srcOrd="0" destOrd="0" presId="urn:microsoft.com/office/officeart/2005/8/layout/pList2"/>
    <dgm:cxn modelId="{39BD5F07-236A-4E78-B15F-8D5C350C2F20}" type="presOf" srcId="{34945FAC-5EA3-4E41-ACA4-6BAA75439599}" destId="{7CF0F59A-EB4D-45E9-84C8-FD1662F54869}" srcOrd="0" destOrd="0" presId="urn:microsoft.com/office/officeart/2005/8/layout/pList2"/>
    <dgm:cxn modelId="{45320CC5-A593-464D-8FDA-67E3FAA99ECE}" srcId="{01AD76B6-F183-41F1-B5D5-D6A3B3235A1D}" destId="{6C57BC1F-66B8-48A5-A89B-4CBF9AEBC5AF}" srcOrd="1" destOrd="0" parTransId="{F818B024-EED8-4E46-8584-AF6CF8A03218}" sibTransId="{34945FAC-5EA3-4E41-ACA4-6BAA75439599}"/>
    <dgm:cxn modelId="{D1B32C49-7BEF-4171-BC83-93375EC3DF12}" type="presParOf" srcId="{C0FCBB13-D3EB-44E2-B6C2-45D9198EEB7F}" destId="{7EC5ACB8-BFC4-4ADC-BA12-9B026B5EB04D}" srcOrd="0" destOrd="0" presId="urn:microsoft.com/office/officeart/2005/8/layout/pList2"/>
    <dgm:cxn modelId="{B769C83C-071C-422D-BA68-06F863455264}" type="presParOf" srcId="{C0FCBB13-D3EB-44E2-B6C2-45D9198EEB7F}" destId="{0B800F32-8BB3-4541-A3C3-B12607BFE50B}" srcOrd="1" destOrd="0" presId="urn:microsoft.com/office/officeart/2005/8/layout/pList2"/>
    <dgm:cxn modelId="{7237291D-A6DD-4D18-946B-5C562BDBD63F}" type="presParOf" srcId="{0B800F32-8BB3-4541-A3C3-B12607BFE50B}" destId="{3CB94610-5026-4DEB-9D4F-88237719B06A}" srcOrd="0" destOrd="0" presId="urn:microsoft.com/office/officeart/2005/8/layout/pList2"/>
    <dgm:cxn modelId="{9BA826DF-8E6D-45B2-B197-3970C84C8334}" type="presParOf" srcId="{3CB94610-5026-4DEB-9D4F-88237719B06A}" destId="{18D4EA03-E787-4F14-AAB9-B1A4D3A55087}" srcOrd="0" destOrd="0" presId="urn:microsoft.com/office/officeart/2005/8/layout/pList2"/>
    <dgm:cxn modelId="{2C347975-95E0-4E99-8445-A6B90B765292}" type="presParOf" srcId="{3CB94610-5026-4DEB-9D4F-88237719B06A}" destId="{0BF64F69-BD29-4060-AE92-915DBAF8FE37}" srcOrd="1" destOrd="0" presId="urn:microsoft.com/office/officeart/2005/8/layout/pList2"/>
    <dgm:cxn modelId="{183A3C66-3E55-4103-B0E6-9438D00B4A6C}" type="presParOf" srcId="{3CB94610-5026-4DEB-9D4F-88237719B06A}" destId="{EC24B373-2ECD-44D4-8F43-3579544A6077}" srcOrd="2" destOrd="0" presId="urn:microsoft.com/office/officeart/2005/8/layout/pList2"/>
    <dgm:cxn modelId="{2E828CA2-6AAF-4257-8355-CDE37A486D63}" type="presParOf" srcId="{0B800F32-8BB3-4541-A3C3-B12607BFE50B}" destId="{13ED6C80-6AD2-47A1-BAF6-3D24E4DE63AE}" srcOrd="1" destOrd="0" presId="urn:microsoft.com/office/officeart/2005/8/layout/pList2"/>
    <dgm:cxn modelId="{C09A25EE-1A88-4B9E-B82A-6FAB2C3C31FA}" type="presParOf" srcId="{0B800F32-8BB3-4541-A3C3-B12607BFE50B}" destId="{E89EC302-871D-4667-BA49-79F5DCAC9B0D}" srcOrd="2" destOrd="0" presId="urn:microsoft.com/office/officeart/2005/8/layout/pList2"/>
    <dgm:cxn modelId="{4DA725ED-495D-4A86-8EFE-6511AA06F3E3}" type="presParOf" srcId="{E89EC302-871D-4667-BA49-79F5DCAC9B0D}" destId="{D5E465FE-24C8-45D6-A00B-43001E6F5C40}" srcOrd="0" destOrd="0" presId="urn:microsoft.com/office/officeart/2005/8/layout/pList2"/>
    <dgm:cxn modelId="{FC0E2FAF-637A-4E73-8CE4-362D110D1D00}" type="presParOf" srcId="{E89EC302-871D-4667-BA49-79F5DCAC9B0D}" destId="{852EC1AF-2D38-415F-980F-0906516B6053}" srcOrd="1" destOrd="0" presId="urn:microsoft.com/office/officeart/2005/8/layout/pList2"/>
    <dgm:cxn modelId="{5627BE43-8D6B-4E1B-BE64-C372518EE5A0}" type="presParOf" srcId="{E89EC302-871D-4667-BA49-79F5DCAC9B0D}" destId="{71301A10-E1C3-44F5-8B2E-3112E0B2BCE6}" srcOrd="2" destOrd="0" presId="urn:microsoft.com/office/officeart/2005/8/layout/pList2"/>
    <dgm:cxn modelId="{2F43AF27-A696-4F4A-A96C-ED2EDA1CFBFA}" type="presParOf" srcId="{0B800F32-8BB3-4541-A3C3-B12607BFE50B}" destId="{7CF0F59A-EB4D-45E9-84C8-FD1662F54869}" srcOrd="3" destOrd="0" presId="urn:microsoft.com/office/officeart/2005/8/layout/pList2"/>
    <dgm:cxn modelId="{79E7D45D-050E-4421-A560-4C0EBC69CFFD}" type="presParOf" srcId="{0B800F32-8BB3-4541-A3C3-B12607BFE50B}" destId="{545A18C3-8FF5-454B-AD96-62214894B22F}" srcOrd="4" destOrd="0" presId="urn:microsoft.com/office/officeart/2005/8/layout/pList2"/>
    <dgm:cxn modelId="{2FFF4651-5191-4CDA-9C38-C4D96F8321ED}" type="presParOf" srcId="{545A18C3-8FF5-454B-AD96-62214894B22F}" destId="{56ED5017-FF0F-42F0-9157-7734E813B81F}" srcOrd="0" destOrd="0" presId="urn:microsoft.com/office/officeart/2005/8/layout/pList2"/>
    <dgm:cxn modelId="{EAECF87B-823C-401B-ABF4-CD97FBE7D9CD}" type="presParOf" srcId="{545A18C3-8FF5-454B-AD96-62214894B22F}" destId="{F871F744-62BD-47D8-B8C8-1D51545B2CE7}" srcOrd="1" destOrd="0" presId="urn:microsoft.com/office/officeart/2005/8/layout/pList2"/>
    <dgm:cxn modelId="{AE1870FC-2605-4B52-9F28-77500D91AE81}" type="presParOf" srcId="{545A18C3-8FF5-454B-AD96-62214894B22F}" destId="{F2B3A6B8-C97F-4EC1-A52D-8E8AAD4C16D7}" srcOrd="2" destOrd="0" presId="urn:microsoft.com/office/officeart/2005/8/layout/pList2"/>
    <dgm:cxn modelId="{AD0E93B8-44CC-463C-A3D1-C40A82D088E3}" type="presParOf" srcId="{0B800F32-8BB3-4541-A3C3-B12607BFE50B}" destId="{6E13604F-0E73-401D-8B8F-B78A90AE1883}" srcOrd="5" destOrd="0" presId="urn:microsoft.com/office/officeart/2005/8/layout/pList2"/>
    <dgm:cxn modelId="{62CF34E6-B6C3-45F6-A7BB-63DEE7EE5E1B}" type="presParOf" srcId="{0B800F32-8BB3-4541-A3C3-B12607BFE50B}" destId="{E7B8F6F7-6A47-4D24-9567-6B974FE339B7}" srcOrd="6" destOrd="0" presId="urn:microsoft.com/office/officeart/2005/8/layout/pList2"/>
    <dgm:cxn modelId="{B62D4A0B-1C51-459A-901B-567717A3AC36}" type="presParOf" srcId="{E7B8F6F7-6A47-4D24-9567-6B974FE339B7}" destId="{DD30E3F7-7D7D-4317-88C2-E2B15EBDD466}" srcOrd="0" destOrd="0" presId="urn:microsoft.com/office/officeart/2005/8/layout/pList2"/>
    <dgm:cxn modelId="{574D6395-FEE3-490B-91B9-DBBBDA016C69}" type="presParOf" srcId="{E7B8F6F7-6A47-4D24-9567-6B974FE339B7}" destId="{7C150E3A-5690-49B3-BACE-FA092D5B7ACD}" srcOrd="1" destOrd="0" presId="urn:microsoft.com/office/officeart/2005/8/layout/pList2"/>
    <dgm:cxn modelId="{9C5459B3-A58F-4609-A135-D3C65BB0A080}" type="presParOf" srcId="{E7B8F6F7-6A47-4D24-9567-6B974FE339B7}" destId="{7C904345-D8EA-4AD1-8162-ABE2DD31BC8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9AA9EF-F695-4ACB-8082-B8F32574282F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5DEE2-C4BA-4243-890D-66A37348E36B}">
      <dgm:prSet phldrT="[Text]" custT="1"/>
      <dgm:spPr>
        <a:solidFill>
          <a:srgbClr val="00FF00"/>
        </a:solidFill>
      </dgm:spPr>
      <dgm:t>
        <a:bodyPr/>
        <a:lstStyle/>
        <a:p>
          <a:r>
            <a:rPr lang="bn-IN" sz="72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মূল্যায়ন </a:t>
          </a:r>
          <a:endParaRPr lang="en-US" sz="57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F41A1D-F737-4D32-862A-7D063AFB4AE8}" type="parTrans" cxnId="{32C7D5D4-6AD0-4C0E-BE5C-0014E9305D0B}">
      <dgm:prSet/>
      <dgm:spPr/>
      <dgm:t>
        <a:bodyPr/>
        <a:lstStyle/>
        <a:p>
          <a:endParaRPr lang="en-US"/>
        </a:p>
      </dgm:t>
    </dgm:pt>
    <dgm:pt modelId="{EC7B81FE-8E9E-4916-9D6F-0598C07C958E}" type="sibTrans" cxnId="{32C7D5D4-6AD0-4C0E-BE5C-0014E9305D0B}">
      <dgm:prSet/>
      <dgm:spPr/>
      <dgm:t>
        <a:bodyPr/>
        <a:lstStyle/>
        <a:p>
          <a:endParaRPr lang="en-US"/>
        </a:p>
      </dgm:t>
    </dgm:pt>
    <dgm:pt modelId="{817B8694-25C9-444B-B1F4-FA67CD03706C}">
      <dgm:prSet phldrT="[Text]" custT="1"/>
      <dgm:spPr>
        <a:solidFill>
          <a:srgbClr val="0AFAFA"/>
        </a:solidFill>
      </dgm:spPr>
      <dgm:t>
        <a:bodyPr/>
        <a:lstStyle/>
        <a:p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ঘর্ষণ কত প্রকার ও কী কী </a:t>
          </a:r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FF23F5-403A-46B3-87BA-DE901929202A}" type="parTrans" cxnId="{DC5FD948-BFDD-47CF-902E-A62F0C23DA29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91FFDFFC-B17A-4FC8-B203-B6BF7CEFFA24}" type="sibTrans" cxnId="{DC5FD948-BFDD-47CF-902E-A62F0C23DA29}">
      <dgm:prSet/>
      <dgm:spPr/>
      <dgm:t>
        <a:bodyPr/>
        <a:lstStyle/>
        <a:p>
          <a:endParaRPr lang="en-US"/>
        </a:p>
      </dgm:t>
    </dgm:pt>
    <dgm:pt modelId="{693C04B0-8D3F-4080-A06A-FC5BFAC494B4}">
      <dgm:prSet phldrT="[Text]" custT="1"/>
      <dgm:spPr>
        <a:solidFill>
          <a:srgbClr val="FF66FF"/>
        </a:solidFill>
      </dgm:spPr>
      <dgm:t>
        <a:bodyPr/>
        <a:lstStyle/>
        <a:p>
          <a:r>
            <a:rPr lang="bn-IN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আবর্ত ঘর্ষণ কাকে বলে ? </a:t>
          </a:r>
          <a:endParaRPr lang="en-US" sz="40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5AAC3E-8100-49BE-BBF1-9EFA7A3A76AC}" type="parTrans" cxnId="{93AC8836-5BB9-4ADA-86F8-4E66E87FAFDB}">
      <dgm:prSet/>
      <dgm:spPr/>
      <dgm:t>
        <a:bodyPr/>
        <a:lstStyle/>
        <a:p>
          <a:endParaRPr lang="en-US"/>
        </a:p>
      </dgm:t>
    </dgm:pt>
    <dgm:pt modelId="{86E83B14-7EFB-47A3-8E45-EADF0044F2BE}" type="sibTrans" cxnId="{93AC8836-5BB9-4ADA-86F8-4E66E87FAFDB}">
      <dgm:prSet/>
      <dgm:spPr/>
      <dgm:t>
        <a:bodyPr/>
        <a:lstStyle/>
        <a:p>
          <a:endParaRPr lang="en-US"/>
        </a:p>
      </dgm:t>
    </dgm:pt>
    <dgm:pt modelId="{03CB9871-4F2E-4450-8152-DB4E6EE7DA7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bn-IN" sz="2400" dirty="0" smtClean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36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কোন ঘর্ষণের কারণে ফ্যান ঘুরলে  বাতাস লাগে। </a:t>
          </a:r>
        </a:p>
        <a:p>
          <a:r>
            <a: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34C22-08A1-455C-836D-B3FAB68D4389}" type="parTrans" cxnId="{2FD074DF-492D-4690-AE02-655322B01235}">
      <dgm:prSet/>
      <dgm:spPr/>
      <dgm:t>
        <a:bodyPr/>
        <a:lstStyle/>
        <a:p>
          <a:endParaRPr lang="en-US"/>
        </a:p>
      </dgm:t>
    </dgm:pt>
    <dgm:pt modelId="{7A830098-0FDF-437A-A53E-5EC5CF4E7F3A}" type="sibTrans" cxnId="{2FD074DF-492D-4690-AE02-655322B01235}">
      <dgm:prSet/>
      <dgm:spPr/>
      <dgm:t>
        <a:bodyPr/>
        <a:lstStyle/>
        <a:p>
          <a:endParaRPr lang="en-US"/>
        </a:p>
      </dgm:t>
    </dgm:pt>
    <dgm:pt modelId="{0632D6F0-E940-4427-9DAF-B7230B3A8011}" type="pres">
      <dgm:prSet presAssocID="{9E9AA9EF-F695-4ACB-8082-B8F32574282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2B99F6-143A-47F8-9F55-21B28DD767A2}" type="pres">
      <dgm:prSet presAssocID="{EAE5DEE2-C4BA-4243-890D-66A37348E36B}" presName="root1" presStyleCnt="0"/>
      <dgm:spPr/>
    </dgm:pt>
    <dgm:pt modelId="{C69066F8-3DDE-4E5F-8E10-48DF9AD32F3E}" type="pres">
      <dgm:prSet presAssocID="{EAE5DEE2-C4BA-4243-890D-66A37348E36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99C2CA-375D-4D24-800F-8BA51F6C090D}" type="pres">
      <dgm:prSet presAssocID="{EAE5DEE2-C4BA-4243-890D-66A37348E36B}" presName="level2hierChild" presStyleCnt="0"/>
      <dgm:spPr/>
    </dgm:pt>
    <dgm:pt modelId="{6BC29179-E127-4B11-B67E-CEDCAD54015C}" type="pres">
      <dgm:prSet presAssocID="{F3FF23F5-403A-46B3-87BA-DE901929202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FCDFA60A-A1A1-4C7B-B033-78BE8964825B}" type="pres">
      <dgm:prSet presAssocID="{F3FF23F5-403A-46B3-87BA-DE901929202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AB0E976C-7B7B-4F34-AE21-8CD70564FD08}" type="pres">
      <dgm:prSet presAssocID="{817B8694-25C9-444B-B1F4-FA67CD03706C}" presName="root2" presStyleCnt="0"/>
      <dgm:spPr/>
    </dgm:pt>
    <dgm:pt modelId="{22990B2D-2D41-482E-AC4D-502DE63353F9}" type="pres">
      <dgm:prSet presAssocID="{817B8694-25C9-444B-B1F4-FA67CD03706C}" presName="LevelTwoTextNode" presStyleLbl="node2" presStyleIdx="0" presStyleCnt="3" custScaleX="191100" custScaleY="1035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7EDF54-9696-4C15-BEDF-05952C7AA6B3}" type="pres">
      <dgm:prSet presAssocID="{817B8694-25C9-444B-B1F4-FA67CD03706C}" presName="level3hierChild" presStyleCnt="0"/>
      <dgm:spPr/>
    </dgm:pt>
    <dgm:pt modelId="{B1A203C0-54F4-4906-949F-8BA2C1B0EC50}" type="pres">
      <dgm:prSet presAssocID="{D05AAC3E-8100-49BE-BBF1-9EFA7A3A76AC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E212C0A-3E71-46CA-9544-980BB286170E}" type="pres">
      <dgm:prSet presAssocID="{D05AAC3E-8100-49BE-BBF1-9EFA7A3A76AC}" presName="connTx" presStyleLbl="parChTrans1D2" presStyleIdx="1" presStyleCnt="3"/>
      <dgm:spPr/>
      <dgm:t>
        <a:bodyPr/>
        <a:lstStyle/>
        <a:p>
          <a:endParaRPr lang="en-US"/>
        </a:p>
      </dgm:t>
    </dgm:pt>
    <dgm:pt modelId="{5E5287A6-2719-412F-A978-3D25DA3896BA}" type="pres">
      <dgm:prSet presAssocID="{693C04B0-8D3F-4080-A06A-FC5BFAC494B4}" presName="root2" presStyleCnt="0"/>
      <dgm:spPr/>
    </dgm:pt>
    <dgm:pt modelId="{B54BF8C1-2F31-4936-8234-2A5F76D09E04}" type="pres">
      <dgm:prSet presAssocID="{693C04B0-8D3F-4080-A06A-FC5BFAC494B4}" presName="LevelTwoTextNode" presStyleLbl="node2" presStyleIdx="1" presStyleCnt="3" custScaleX="193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A0D619-0093-4EC4-A2B3-7198998957A0}" type="pres">
      <dgm:prSet presAssocID="{693C04B0-8D3F-4080-A06A-FC5BFAC494B4}" presName="level3hierChild" presStyleCnt="0"/>
      <dgm:spPr/>
    </dgm:pt>
    <dgm:pt modelId="{85D93C0C-E177-412E-BA1D-5744F43A8DB0}" type="pres">
      <dgm:prSet presAssocID="{13F34C22-08A1-455C-836D-B3FAB68D438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54B54AF0-70BA-4554-B9DE-222A98F8E83E}" type="pres">
      <dgm:prSet presAssocID="{13F34C22-08A1-455C-836D-B3FAB68D438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EF4B36AD-90E3-4D3E-AA9D-79854A4BA61F}" type="pres">
      <dgm:prSet presAssocID="{03CB9871-4F2E-4450-8152-DB4E6EE7DA7F}" presName="root2" presStyleCnt="0"/>
      <dgm:spPr/>
    </dgm:pt>
    <dgm:pt modelId="{5F95E912-0EFD-48F9-B3F9-CA7BD120D551}" type="pres">
      <dgm:prSet presAssocID="{03CB9871-4F2E-4450-8152-DB4E6EE7DA7F}" presName="LevelTwoTextNode" presStyleLbl="node2" presStyleIdx="2" presStyleCnt="3" custScaleX="191935" custScaleY="1739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355939-A15D-41F6-A773-969FA29D221E}" type="pres">
      <dgm:prSet presAssocID="{03CB9871-4F2E-4450-8152-DB4E6EE7DA7F}" presName="level3hierChild" presStyleCnt="0"/>
      <dgm:spPr/>
    </dgm:pt>
  </dgm:ptLst>
  <dgm:cxnLst>
    <dgm:cxn modelId="{30A3FC42-5D3C-43F6-A3AA-B2240CBEFB3C}" type="presOf" srcId="{D05AAC3E-8100-49BE-BBF1-9EFA7A3A76AC}" destId="{B1A203C0-54F4-4906-949F-8BA2C1B0EC50}" srcOrd="0" destOrd="0" presId="urn:microsoft.com/office/officeart/2008/layout/HorizontalMultiLevelHierarchy"/>
    <dgm:cxn modelId="{46A85A4A-96BA-4E53-990A-7635A47B68EB}" type="presOf" srcId="{D05AAC3E-8100-49BE-BBF1-9EFA7A3A76AC}" destId="{6E212C0A-3E71-46CA-9544-980BB286170E}" srcOrd="1" destOrd="0" presId="urn:microsoft.com/office/officeart/2008/layout/HorizontalMultiLevelHierarchy"/>
    <dgm:cxn modelId="{E0EA75C2-9EE6-432A-A402-79B8768CC13C}" type="presOf" srcId="{817B8694-25C9-444B-B1F4-FA67CD03706C}" destId="{22990B2D-2D41-482E-AC4D-502DE63353F9}" srcOrd="0" destOrd="0" presId="urn:microsoft.com/office/officeart/2008/layout/HorizontalMultiLevelHierarchy"/>
    <dgm:cxn modelId="{ECBCD08D-B01B-4696-92B6-A1787147EC8A}" type="presOf" srcId="{EAE5DEE2-C4BA-4243-890D-66A37348E36B}" destId="{C69066F8-3DDE-4E5F-8E10-48DF9AD32F3E}" srcOrd="0" destOrd="0" presId="urn:microsoft.com/office/officeart/2008/layout/HorizontalMultiLevelHierarchy"/>
    <dgm:cxn modelId="{32C7D5D4-6AD0-4C0E-BE5C-0014E9305D0B}" srcId="{9E9AA9EF-F695-4ACB-8082-B8F32574282F}" destId="{EAE5DEE2-C4BA-4243-890D-66A37348E36B}" srcOrd="0" destOrd="0" parTransId="{66F41A1D-F737-4D32-862A-7D063AFB4AE8}" sibTransId="{EC7B81FE-8E9E-4916-9D6F-0598C07C958E}"/>
    <dgm:cxn modelId="{2FD074DF-492D-4690-AE02-655322B01235}" srcId="{EAE5DEE2-C4BA-4243-890D-66A37348E36B}" destId="{03CB9871-4F2E-4450-8152-DB4E6EE7DA7F}" srcOrd="2" destOrd="0" parTransId="{13F34C22-08A1-455C-836D-B3FAB68D4389}" sibTransId="{7A830098-0FDF-437A-A53E-5EC5CF4E7F3A}"/>
    <dgm:cxn modelId="{F685C72E-DD54-4C5E-A0A7-3E6004289708}" type="presOf" srcId="{693C04B0-8D3F-4080-A06A-FC5BFAC494B4}" destId="{B54BF8C1-2F31-4936-8234-2A5F76D09E04}" srcOrd="0" destOrd="0" presId="urn:microsoft.com/office/officeart/2008/layout/HorizontalMultiLevelHierarchy"/>
    <dgm:cxn modelId="{6FAD8282-51EE-424A-A2E6-24617F491B5D}" type="presOf" srcId="{13F34C22-08A1-455C-836D-B3FAB68D4389}" destId="{54B54AF0-70BA-4554-B9DE-222A98F8E83E}" srcOrd="1" destOrd="0" presId="urn:microsoft.com/office/officeart/2008/layout/HorizontalMultiLevelHierarchy"/>
    <dgm:cxn modelId="{6D230198-1845-40F1-9E98-8F4B48C2F5AE}" type="presOf" srcId="{F3FF23F5-403A-46B3-87BA-DE901929202A}" destId="{FCDFA60A-A1A1-4C7B-B033-78BE8964825B}" srcOrd="1" destOrd="0" presId="urn:microsoft.com/office/officeart/2008/layout/HorizontalMultiLevelHierarchy"/>
    <dgm:cxn modelId="{DC5FD948-BFDD-47CF-902E-A62F0C23DA29}" srcId="{EAE5DEE2-C4BA-4243-890D-66A37348E36B}" destId="{817B8694-25C9-444B-B1F4-FA67CD03706C}" srcOrd="0" destOrd="0" parTransId="{F3FF23F5-403A-46B3-87BA-DE901929202A}" sibTransId="{91FFDFFC-B17A-4FC8-B203-B6BF7CEFFA24}"/>
    <dgm:cxn modelId="{93AC8836-5BB9-4ADA-86F8-4E66E87FAFDB}" srcId="{EAE5DEE2-C4BA-4243-890D-66A37348E36B}" destId="{693C04B0-8D3F-4080-A06A-FC5BFAC494B4}" srcOrd="1" destOrd="0" parTransId="{D05AAC3E-8100-49BE-BBF1-9EFA7A3A76AC}" sibTransId="{86E83B14-7EFB-47A3-8E45-EADF0044F2BE}"/>
    <dgm:cxn modelId="{7B4FD14F-260C-438C-A73D-39FB42B9456A}" type="presOf" srcId="{9E9AA9EF-F695-4ACB-8082-B8F32574282F}" destId="{0632D6F0-E940-4427-9DAF-B7230B3A8011}" srcOrd="0" destOrd="0" presId="urn:microsoft.com/office/officeart/2008/layout/HorizontalMultiLevelHierarchy"/>
    <dgm:cxn modelId="{6C5A80E8-DE3B-4EAD-B4D8-324B10C280F5}" type="presOf" srcId="{F3FF23F5-403A-46B3-87BA-DE901929202A}" destId="{6BC29179-E127-4B11-B67E-CEDCAD54015C}" srcOrd="0" destOrd="0" presId="urn:microsoft.com/office/officeart/2008/layout/HorizontalMultiLevelHierarchy"/>
    <dgm:cxn modelId="{715902C5-C43C-41CB-A5ED-E0F421E1D9CC}" type="presOf" srcId="{03CB9871-4F2E-4450-8152-DB4E6EE7DA7F}" destId="{5F95E912-0EFD-48F9-B3F9-CA7BD120D551}" srcOrd="0" destOrd="0" presId="urn:microsoft.com/office/officeart/2008/layout/HorizontalMultiLevelHierarchy"/>
    <dgm:cxn modelId="{252057F7-B384-4030-B1F5-EF270CCB38F9}" type="presOf" srcId="{13F34C22-08A1-455C-836D-B3FAB68D4389}" destId="{85D93C0C-E177-412E-BA1D-5744F43A8DB0}" srcOrd="0" destOrd="0" presId="urn:microsoft.com/office/officeart/2008/layout/HorizontalMultiLevelHierarchy"/>
    <dgm:cxn modelId="{9DBFA77C-E30E-4CAA-9B22-AC4B2DF1A52F}" type="presParOf" srcId="{0632D6F0-E940-4427-9DAF-B7230B3A8011}" destId="{C32B99F6-143A-47F8-9F55-21B28DD767A2}" srcOrd="0" destOrd="0" presId="urn:microsoft.com/office/officeart/2008/layout/HorizontalMultiLevelHierarchy"/>
    <dgm:cxn modelId="{C65F34AE-7C09-45D7-8A4B-B622BAE22A58}" type="presParOf" srcId="{C32B99F6-143A-47F8-9F55-21B28DD767A2}" destId="{C69066F8-3DDE-4E5F-8E10-48DF9AD32F3E}" srcOrd="0" destOrd="0" presId="urn:microsoft.com/office/officeart/2008/layout/HorizontalMultiLevelHierarchy"/>
    <dgm:cxn modelId="{B691405A-C7B4-4374-BD6D-43B190D24711}" type="presParOf" srcId="{C32B99F6-143A-47F8-9F55-21B28DD767A2}" destId="{A399C2CA-375D-4D24-800F-8BA51F6C090D}" srcOrd="1" destOrd="0" presId="urn:microsoft.com/office/officeart/2008/layout/HorizontalMultiLevelHierarchy"/>
    <dgm:cxn modelId="{366FBFD0-74E8-485D-8B66-D28C349401B2}" type="presParOf" srcId="{A399C2CA-375D-4D24-800F-8BA51F6C090D}" destId="{6BC29179-E127-4B11-B67E-CEDCAD54015C}" srcOrd="0" destOrd="0" presId="urn:microsoft.com/office/officeart/2008/layout/HorizontalMultiLevelHierarchy"/>
    <dgm:cxn modelId="{76023098-5616-4D15-B194-D267107ACDBB}" type="presParOf" srcId="{6BC29179-E127-4B11-B67E-CEDCAD54015C}" destId="{FCDFA60A-A1A1-4C7B-B033-78BE8964825B}" srcOrd="0" destOrd="0" presId="urn:microsoft.com/office/officeart/2008/layout/HorizontalMultiLevelHierarchy"/>
    <dgm:cxn modelId="{71F1EE3C-0ED2-44D6-9AD7-3C42949CC145}" type="presParOf" srcId="{A399C2CA-375D-4D24-800F-8BA51F6C090D}" destId="{AB0E976C-7B7B-4F34-AE21-8CD70564FD08}" srcOrd="1" destOrd="0" presId="urn:microsoft.com/office/officeart/2008/layout/HorizontalMultiLevelHierarchy"/>
    <dgm:cxn modelId="{3648FF49-68AA-4FB6-AED0-8617EBE41024}" type="presParOf" srcId="{AB0E976C-7B7B-4F34-AE21-8CD70564FD08}" destId="{22990B2D-2D41-482E-AC4D-502DE63353F9}" srcOrd="0" destOrd="0" presId="urn:microsoft.com/office/officeart/2008/layout/HorizontalMultiLevelHierarchy"/>
    <dgm:cxn modelId="{0AA9C8F2-8677-4EFF-98CE-8386C4312AD1}" type="presParOf" srcId="{AB0E976C-7B7B-4F34-AE21-8CD70564FD08}" destId="{A07EDF54-9696-4C15-BEDF-05952C7AA6B3}" srcOrd="1" destOrd="0" presId="urn:microsoft.com/office/officeart/2008/layout/HorizontalMultiLevelHierarchy"/>
    <dgm:cxn modelId="{8172F419-7CB3-4F18-865C-06672EC7BA3A}" type="presParOf" srcId="{A399C2CA-375D-4D24-800F-8BA51F6C090D}" destId="{B1A203C0-54F4-4906-949F-8BA2C1B0EC50}" srcOrd="2" destOrd="0" presId="urn:microsoft.com/office/officeart/2008/layout/HorizontalMultiLevelHierarchy"/>
    <dgm:cxn modelId="{475BE320-8CA0-4635-9C0F-B0C31E8842AF}" type="presParOf" srcId="{B1A203C0-54F4-4906-949F-8BA2C1B0EC50}" destId="{6E212C0A-3E71-46CA-9544-980BB286170E}" srcOrd="0" destOrd="0" presId="urn:microsoft.com/office/officeart/2008/layout/HorizontalMultiLevelHierarchy"/>
    <dgm:cxn modelId="{1B9DD0B9-CBE5-406F-B1B5-7FEA868A19D6}" type="presParOf" srcId="{A399C2CA-375D-4D24-800F-8BA51F6C090D}" destId="{5E5287A6-2719-412F-A978-3D25DA3896BA}" srcOrd="3" destOrd="0" presId="urn:microsoft.com/office/officeart/2008/layout/HorizontalMultiLevelHierarchy"/>
    <dgm:cxn modelId="{B448849F-D1EB-4EF5-B6E0-AAE9877992FD}" type="presParOf" srcId="{5E5287A6-2719-412F-A978-3D25DA3896BA}" destId="{B54BF8C1-2F31-4936-8234-2A5F76D09E04}" srcOrd="0" destOrd="0" presId="urn:microsoft.com/office/officeart/2008/layout/HorizontalMultiLevelHierarchy"/>
    <dgm:cxn modelId="{F8F2F2A6-70D3-45C1-9B7B-0512F9918D78}" type="presParOf" srcId="{5E5287A6-2719-412F-A978-3D25DA3896BA}" destId="{EBA0D619-0093-4EC4-A2B3-7198998957A0}" srcOrd="1" destOrd="0" presId="urn:microsoft.com/office/officeart/2008/layout/HorizontalMultiLevelHierarchy"/>
    <dgm:cxn modelId="{3D8770D8-A17F-41F0-A3D5-2976B5F15983}" type="presParOf" srcId="{A399C2CA-375D-4D24-800F-8BA51F6C090D}" destId="{85D93C0C-E177-412E-BA1D-5744F43A8DB0}" srcOrd="4" destOrd="0" presId="urn:microsoft.com/office/officeart/2008/layout/HorizontalMultiLevelHierarchy"/>
    <dgm:cxn modelId="{C3DCB1C4-67E1-4335-8334-6B0887166E8C}" type="presParOf" srcId="{85D93C0C-E177-412E-BA1D-5744F43A8DB0}" destId="{54B54AF0-70BA-4554-B9DE-222A98F8E83E}" srcOrd="0" destOrd="0" presId="urn:microsoft.com/office/officeart/2008/layout/HorizontalMultiLevelHierarchy"/>
    <dgm:cxn modelId="{84DA2AF9-83B2-4F59-920B-18BF93E8F58A}" type="presParOf" srcId="{A399C2CA-375D-4D24-800F-8BA51F6C090D}" destId="{EF4B36AD-90E3-4D3E-AA9D-79854A4BA61F}" srcOrd="5" destOrd="0" presId="urn:microsoft.com/office/officeart/2008/layout/HorizontalMultiLevelHierarchy"/>
    <dgm:cxn modelId="{B7609DBA-2D11-4FE0-8CC9-BA22A8C83623}" type="presParOf" srcId="{EF4B36AD-90E3-4D3E-AA9D-79854A4BA61F}" destId="{5F95E912-0EFD-48F9-B3F9-CA7BD120D551}" srcOrd="0" destOrd="0" presId="urn:microsoft.com/office/officeart/2008/layout/HorizontalMultiLevelHierarchy"/>
    <dgm:cxn modelId="{3E3DBB9B-B41C-4BD4-97C8-78F90CCE72C4}" type="presParOf" srcId="{EF4B36AD-90E3-4D3E-AA9D-79854A4BA61F}" destId="{0F355939-A15D-41F6-A773-969FA29D221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44B5E-D542-4FB9-8846-CA8A106657FC}">
      <dsp:nvSpPr>
        <dsp:cNvPr id="0" name=""/>
        <dsp:cNvSpPr/>
      </dsp:nvSpPr>
      <dsp:spPr>
        <a:xfrm>
          <a:off x="0" y="0"/>
          <a:ext cx="4064000" cy="3800449"/>
        </a:xfrm>
        <a:prstGeom prst="triangle">
          <a:avLst/>
        </a:prstGeom>
        <a:solidFill>
          <a:srgbClr val="F935DD"/>
        </a:solidFill>
        <a:ln w="28575">
          <a:solidFill>
            <a:srgbClr val="002060"/>
          </a:solidFill>
        </a:ln>
        <a:effectLst>
          <a:glow rad="228600">
            <a:schemeClr val="accent1">
              <a:satMod val="175000"/>
              <a:alpha val="40000"/>
            </a:schemeClr>
          </a:glow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7EDF3-1F8F-4D94-AA78-DF30AD8E3778}">
      <dsp:nvSpPr>
        <dsp:cNvPr id="0" name=""/>
        <dsp:cNvSpPr/>
      </dsp:nvSpPr>
      <dsp:spPr>
        <a:xfrm>
          <a:off x="1948655" y="285424"/>
          <a:ext cx="6369320" cy="962025"/>
        </a:xfrm>
        <a:prstGeom prst="roundRect">
          <a:avLst/>
        </a:prstGeom>
        <a:solidFill>
          <a:srgbClr val="FFFF66">
            <a:alpha val="89804"/>
          </a:srgbClr>
        </a:solidFill>
        <a:ln w="28575" cap="flat" cmpd="sng" algn="ctr">
          <a:solidFill>
            <a:srgbClr val="002060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ঘর্ষণ কী তা বলতে পারবে ,</a:t>
          </a:r>
          <a:r>
            <a:rPr lang="bn-IN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995617" y="332386"/>
        <a:ext cx="6275396" cy="868101"/>
      </dsp:txXfrm>
    </dsp:sp>
    <dsp:sp modelId="{0647180E-9B92-4DA6-9F98-299F9BBB759F}">
      <dsp:nvSpPr>
        <dsp:cNvPr id="0" name=""/>
        <dsp:cNvSpPr/>
      </dsp:nvSpPr>
      <dsp:spPr>
        <a:xfrm>
          <a:off x="1960027" y="1484254"/>
          <a:ext cx="6349746" cy="962025"/>
        </a:xfrm>
        <a:prstGeom prst="roundRect">
          <a:avLst/>
        </a:prstGeom>
        <a:solidFill>
          <a:srgbClr val="00FFFF">
            <a:alpha val="89804"/>
          </a:srgbClr>
        </a:solidFill>
        <a:ln w="19050" cap="flat" cmpd="sng" algn="ctr">
          <a:solidFill>
            <a:srgbClr val="002060"/>
          </a:solidFill>
          <a:prstDash val="solid"/>
          <a:miter lim="800000"/>
        </a:ln>
        <a:effectLst>
          <a:glow rad="63500">
            <a:schemeClr val="accent5">
              <a:satMod val="175000"/>
              <a:alpha val="40000"/>
            </a:schemeClr>
          </a:glow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ঘর্ষণ কীভাবে উৎপন্ন হয় তা ব্যাখ্যা  করতে পারবে,  </a:t>
          </a:r>
          <a:endParaRPr lang="bn-IN" sz="2400" kern="1200" dirty="0" smtClean="0"/>
        </a:p>
      </dsp:txBody>
      <dsp:txXfrm>
        <a:off x="2006989" y="1531216"/>
        <a:ext cx="6255822" cy="868101"/>
      </dsp:txXfrm>
    </dsp:sp>
    <dsp:sp modelId="{9AF37447-6B1F-4311-8048-2190542203E9}">
      <dsp:nvSpPr>
        <dsp:cNvPr id="0" name=""/>
        <dsp:cNvSpPr/>
      </dsp:nvSpPr>
      <dsp:spPr>
        <a:xfrm>
          <a:off x="1995887" y="2680973"/>
          <a:ext cx="6335349" cy="962025"/>
        </a:xfrm>
        <a:prstGeom prst="roundRect">
          <a:avLst/>
        </a:prstGeom>
        <a:solidFill>
          <a:srgbClr val="66FF33">
            <a:alpha val="89804"/>
          </a:srgbClr>
        </a:solidFill>
        <a:ln w="28575" cap="flat" cmpd="sng" algn="ctr">
          <a:solidFill>
            <a:srgbClr val="002060"/>
          </a:solidFill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    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ঘর্ষণের </a:t>
          </a: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প্রকারভেদ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বর্ণনা করতে পারবে ।  </a:t>
          </a:r>
          <a:r>
            <a:rPr lang="bn-IN" sz="32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42849" y="2727935"/>
        <a:ext cx="6241425" cy="8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2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3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5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6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3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6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630680" y="6446521"/>
            <a:ext cx="5852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মজিদ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বিশ্বনাথ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6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7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3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40457-2988-4AC0-B31D-40EB9A74192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DCD5D-ECF5-45D2-A1E9-4D51E8FA0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747" y="2159302"/>
            <a:ext cx="5443139" cy="39423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045" y="627591"/>
            <a:ext cx="5006594" cy="11892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1500" dirty="0" smtClean="0">
                <a:solidFill>
                  <a:srgbClr val="FF33CC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1500" dirty="0" smtClean="0">
                <a:solidFill>
                  <a:srgbClr val="00FF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1500" dirty="0" smtClean="0">
                <a:solidFill>
                  <a:srgbClr val="7030A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7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25264" y="1179472"/>
            <a:ext cx="2638068" cy="80735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43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42812103"/>
              </p:ext>
            </p:extLst>
          </p:nvPr>
        </p:nvGraphicFramePr>
        <p:xfrm>
          <a:off x="473124" y="1736193"/>
          <a:ext cx="8152262" cy="460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Callout 2"/>
          <p:cNvSpPr/>
          <p:nvPr/>
        </p:nvSpPr>
        <p:spPr>
          <a:xfrm>
            <a:off x="1310185" y="281241"/>
            <a:ext cx="6346209" cy="1132764"/>
          </a:xfrm>
          <a:prstGeom prst="wedgeEllipseCallout">
            <a:avLst>
              <a:gd name="adj1" fmla="val -30389"/>
              <a:gd name="adj2" fmla="val 79208"/>
            </a:avLst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ঘর্ষণের প্রকারভেদ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8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C5ACB8-BFC4-4ADC-BA12-9B026B5E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graphicEl>
                                              <a:dgm id="{7EC5ACB8-BFC4-4ADC-BA12-9B026B5E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graphicEl>
                                              <a:dgm id="{7EC5ACB8-BFC4-4ADC-BA12-9B026B5E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graphicEl>
                                              <a:dgm id="{7EC5ACB8-BFC4-4ADC-BA12-9B026B5E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7EC5ACB8-BFC4-4ADC-BA12-9B026B5EB0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24B373-2ECD-44D4-8F43-3579544A6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graphicEl>
                                              <a:dgm id="{EC24B373-2ECD-44D4-8F43-3579544A6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graphicEl>
                                              <a:dgm id="{EC24B373-2ECD-44D4-8F43-3579544A6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graphicEl>
                                              <a:dgm id="{EC24B373-2ECD-44D4-8F43-3579544A6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EC24B373-2ECD-44D4-8F43-3579544A60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D4EA03-E787-4F14-AAB9-B1A4D3A55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graphicEl>
                                              <a:dgm id="{18D4EA03-E787-4F14-AAB9-B1A4D3A55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graphicEl>
                                              <a:dgm id="{18D4EA03-E787-4F14-AAB9-B1A4D3A55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graphicEl>
                                              <a:dgm id="{18D4EA03-E787-4F14-AAB9-B1A4D3A55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18D4EA03-E787-4F14-AAB9-B1A4D3A55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301A10-E1C3-44F5-8B2E-3112E0B2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graphicEl>
                                              <a:dgm id="{71301A10-E1C3-44F5-8B2E-3112E0B2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graphicEl>
                                              <a:dgm id="{71301A10-E1C3-44F5-8B2E-3112E0B2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graphicEl>
                                              <a:dgm id="{71301A10-E1C3-44F5-8B2E-3112E0B2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71301A10-E1C3-44F5-8B2E-3112E0B2BC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E465FE-24C8-45D6-A00B-43001E6F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graphicEl>
                                              <a:dgm id="{D5E465FE-24C8-45D6-A00B-43001E6F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graphicEl>
                                              <a:dgm id="{D5E465FE-24C8-45D6-A00B-43001E6F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graphicEl>
                                              <a:dgm id="{D5E465FE-24C8-45D6-A00B-43001E6F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graphicEl>
                                              <a:dgm id="{D5E465FE-24C8-45D6-A00B-43001E6F5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B3A6B8-C97F-4EC1-A52D-8E8AAD4C1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graphicEl>
                                              <a:dgm id="{F2B3A6B8-C97F-4EC1-A52D-8E8AAD4C1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graphicEl>
                                              <a:dgm id="{F2B3A6B8-C97F-4EC1-A52D-8E8AAD4C1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graphicEl>
                                              <a:dgm id="{F2B3A6B8-C97F-4EC1-A52D-8E8AAD4C1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graphicEl>
                                              <a:dgm id="{F2B3A6B8-C97F-4EC1-A52D-8E8AAD4C1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ED5017-FF0F-42F0-9157-7734E813B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>
                                            <p:graphicEl>
                                              <a:dgm id="{56ED5017-FF0F-42F0-9157-7734E813B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>
                                            <p:graphicEl>
                                              <a:dgm id="{56ED5017-FF0F-42F0-9157-7734E813B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graphicEl>
                                              <a:dgm id="{56ED5017-FF0F-42F0-9157-7734E813B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graphicEl>
                                              <a:dgm id="{56ED5017-FF0F-42F0-9157-7734E813B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904345-D8EA-4AD1-8162-ABE2DD31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>
                                            <p:graphicEl>
                                              <a:dgm id="{7C904345-D8EA-4AD1-8162-ABE2DD31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>
                                            <p:graphicEl>
                                              <a:dgm id="{7C904345-D8EA-4AD1-8162-ABE2DD31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graphicEl>
                                              <a:dgm id="{7C904345-D8EA-4AD1-8162-ABE2DD31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graphicEl>
                                              <a:dgm id="{7C904345-D8EA-4AD1-8162-ABE2DD31B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000"/>
                            </p:stCondLst>
                            <p:childTnLst>
                              <p:par>
                                <p:cTn id="6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30E3F7-7D7D-4317-88C2-E2B15EBD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">
                                            <p:graphicEl>
                                              <a:dgm id="{DD30E3F7-7D7D-4317-88C2-E2B15EBD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">
                                            <p:graphicEl>
                                              <a:dgm id="{DD30E3F7-7D7D-4317-88C2-E2B15EBD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">
                                            <p:graphicEl>
                                              <a:dgm id="{DD30E3F7-7D7D-4317-88C2-E2B15EBD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">
                                            <p:graphicEl>
                                              <a:dgm id="{DD30E3F7-7D7D-4317-88C2-E2B15EBDD4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8526" y="1529045"/>
            <a:ext cx="4895354" cy="3239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2446" y="702861"/>
            <a:ext cx="5158854" cy="597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ছবিতে তোমরা কি দেখছো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 rot="1941385">
            <a:off x="6839080" y="660525"/>
            <a:ext cx="2156346" cy="682388"/>
          </a:xfrm>
          <a:prstGeom prst="wedgeEllipseCallout">
            <a:avLst>
              <a:gd name="adj1" fmla="val 1278"/>
              <a:gd name="adj2" fmla="val 25499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স্থিতি ঘর্ষণ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6979" y="4997295"/>
            <a:ext cx="7779224" cy="8669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স্থির বস্তু পরস্পরের সংস্পর্শে থাকা অবস্থায় একটিকে অপরটির উপর দিয়ে গতিশীল করার চেষ্টা 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হলে এদের মধ্যে আপেক্ষিক গতি সৃষ্টি না হওয়া পর্যন্ত যে ঘর্ষণ বল ক্রিয়া করে তাহাই স্থিতি ঘর্ষণ।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98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8940" y="1203701"/>
            <a:ext cx="4141860" cy="3727528"/>
          </a:xfrm>
          <a:prstGeom prst="rect">
            <a:avLst/>
          </a:prstGeom>
          <a:ln w="76200">
            <a:solidFill>
              <a:srgbClr val="00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92719" y="267524"/>
            <a:ext cx="5158854" cy="597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ছবিতে তোমরা কি দেখছো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3166912">
            <a:off x="6519278" y="789043"/>
            <a:ext cx="2156346" cy="1054207"/>
          </a:xfrm>
          <a:prstGeom prst="wedgeEllipseCallout">
            <a:avLst>
              <a:gd name="adj1" fmla="val 274"/>
              <a:gd name="adj2" fmla="val 152829"/>
            </a:avLst>
          </a:prstGeom>
          <a:solidFill>
            <a:srgbClr val="8DF1FB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পিছলানো ঘর্ষণ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0877" y="5338850"/>
            <a:ext cx="7110483" cy="87576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একটি বস্তু অন্য একটি বস্তুর উপর দিয়ে পিছলিয়ে বা ঘেষে চলে 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তখন পিছলানো বা বিসর্গ ঘর্ষণের সৃষ্টি হয়।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148" y="1439654"/>
            <a:ext cx="5488759" cy="3508890"/>
          </a:xfrm>
          <a:prstGeom prst="rect">
            <a:avLst/>
          </a:prstGeom>
          <a:ln w="76200">
            <a:solidFill>
              <a:srgbClr val="FF33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72101" y="395957"/>
            <a:ext cx="5158854" cy="597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ছবিতে তোমরা কি দেখছো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2940938">
            <a:off x="7143250" y="734592"/>
            <a:ext cx="1889372" cy="893922"/>
          </a:xfrm>
          <a:prstGeom prst="wedgeEllipseCallout">
            <a:avLst>
              <a:gd name="adj1" fmla="val 1699"/>
              <a:gd name="adj2" fmla="val 172320"/>
            </a:avLst>
          </a:prstGeom>
          <a:solidFill>
            <a:srgbClr val="00FF00"/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প্রবাহী ঘর্ষণ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320" y="5394525"/>
            <a:ext cx="8120417" cy="58403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কোনো বস্তু তরল বা বায়বীয় পদার্থের মধ্যে গতিশীল হয় তখন প্রবাহী ঘর্ষণ ক্রিয়া করে।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23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06285" y="3589361"/>
            <a:ext cx="7328848" cy="2136084"/>
          </a:xfrm>
          <a:prstGeom prst="horizontalScroll">
            <a:avLst/>
          </a:prstGeom>
          <a:solidFill>
            <a:srgbClr val="66FF66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অমসৃণ এবং </a:t>
            </a:r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বেশী মসৃণ কাগজে লেখা কঠিন কেন? ব্যাখ্যা কর। </a:t>
            </a:r>
            <a:endPara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641784" y="548896"/>
            <a:ext cx="5657850" cy="1743075"/>
          </a:xfrm>
          <a:prstGeom prst="cloudCallout">
            <a:avLst>
              <a:gd name="adj1" fmla="val -17143"/>
              <a:gd name="adj2" fmla="val 131682"/>
            </a:avLst>
          </a:prstGeom>
          <a:solidFill>
            <a:srgbClr val="CAFCFE"/>
          </a:solidFill>
          <a:ln w="28575">
            <a:solidFill>
              <a:srgbClr val="FF33CC"/>
            </a:solidFill>
          </a:ln>
          <a:effectLst>
            <a:glow rad="228600">
              <a:srgbClr val="FFFFCC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66081" y="1658202"/>
            <a:ext cx="5469009" cy="3419192"/>
            <a:chOff x="1566081" y="1658202"/>
            <a:chExt cx="5469009" cy="34191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66081" y="1658202"/>
              <a:ext cx="3273264" cy="3419192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39345" y="2217334"/>
              <a:ext cx="2195745" cy="2654917"/>
            </a:xfrm>
            <a:prstGeom prst="rect">
              <a:avLst/>
            </a:prstGeom>
            <a:ln>
              <a:noFill/>
            </a:ln>
            <a:effectLst>
              <a:glow rad="101600">
                <a:schemeClr val="accent1">
                  <a:satMod val="175000"/>
                  <a:alpha val="40000"/>
                </a:schemeClr>
              </a:glow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1566081" y="668740"/>
            <a:ext cx="5158854" cy="597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ছবিতে তোমরা কি দেখছো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1941385">
            <a:off x="6849317" y="626404"/>
            <a:ext cx="2156346" cy="682388"/>
          </a:xfrm>
          <a:prstGeom prst="wedgeEllipseCallout">
            <a:avLst>
              <a:gd name="adj1" fmla="val -988"/>
              <a:gd name="adj2" fmla="val 228751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আবর্ত ঘর্ষণ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684" y="5469140"/>
            <a:ext cx="7833815" cy="5591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একটি বস্তু অপর একটি তলের উপর দিয়ে গড়িয়ে চলে তখন গতির বিরুদ্ধে আবর্ত ঘর্ষণ ক্রিয়া করে।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5291604"/>
              </p:ext>
            </p:extLst>
          </p:nvPr>
        </p:nvGraphicFramePr>
        <p:xfrm>
          <a:off x="1019032" y="1009934"/>
          <a:ext cx="6923964" cy="450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06722" y="4709319"/>
            <a:ext cx="914400" cy="273797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স্থিতি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9612" y="4682023"/>
            <a:ext cx="1037230" cy="30109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আবর্ত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5332" y="4668376"/>
            <a:ext cx="1009934" cy="31474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প্রবাহী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32812" y="4668375"/>
            <a:ext cx="1119116" cy="314741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পিছলানো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C69066F8-3DDE-4E5F-8E10-48DF9AD32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graphicEl>
                                              <a:dgm id="{6BC29179-E127-4B11-B67E-CEDCAD540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graphicEl>
                                              <a:dgm id="{22990B2D-2D41-482E-AC4D-502DE6335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1A203C0-54F4-4906-949F-8BA2C1B0E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B54BF8C1-2F31-4936-8234-2A5F76D09E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85D93C0C-E177-412E-BA1D-5744F43A8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graphicEl>
                                              <a:dgm id="{5F95E912-0EFD-48F9-B3F9-CA7BD120D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2470" y="504967"/>
            <a:ext cx="7532664" cy="2359355"/>
            <a:chOff x="879867" y="447808"/>
            <a:chExt cx="6312503" cy="1392927"/>
          </a:xfrm>
        </p:grpSpPr>
        <p:sp>
          <p:nvSpPr>
            <p:cNvPr id="3" name="Rectangular Callout 2"/>
            <p:cNvSpPr/>
            <p:nvPr/>
          </p:nvSpPr>
          <p:spPr>
            <a:xfrm>
              <a:off x="3668313" y="447808"/>
              <a:ext cx="3524057" cy="1379279"/>
            </a:xfrm>
            <a:prstGeom prst="wedgeRectCallout">
              <a:avLst>
                <a:gd name="adj1" fmla="val -46705"/>
                <a:gd name="adj2" fmla="val 107175"/>
              </a:avLst>
            </a:prstGeom>
            <a:solidFill>
              <a:srgbClr val="00FF00"/>
            </a:solidFill>
            <a:ln w="38100"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bn-IN" sz="6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 </a:t>
              </a:r>
              <a:endPara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867" y="447808"/>
              <a:ext cx="3375300" cy="1392927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</p:pic>
      </p:grpSp>
      <p:sp>
        <p:nvSpPr>
          <p:cNvPr id="5" name="Horizontal Scroll 4"/>
          <p:cNvSpPr/>
          <p:nvPr/>
        </p:nvSpPr>
        <p:spPr>
          <a:xfrm>
            <a:off x="792471" y="4039737"/>
            <a:ext cx="7532664" cy="1973169"/>
          </a:xfrm>
          <a:prstGeom prst="horizontalScroll">
            <a:avLst/>
          </a:prstGeom>
          <a:solidFill>
            <a:srgbClr val="CFF9FD"/>
          </a:solidFill>
          <a:ln w="28575">
            <a:solidFill>
              <a:srgbClr val="FC2C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3760" y="4764711"/>
            <a:ext cx="6860306" cy="5232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গাড়ির চলার পথে ঘর্ষণ সৃষ্টি হয় কেন?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73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t="-4000" r="-23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17" y="-105441"/>
            <a:ext cx="4343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b="1" dirty="0" smtClean="0"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13800" b="1" dirty="0" smtClean="0">
                <a:solidFill>
                  <a:srgbClr val="00FF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13800" b="1" dirty="0" smtClean="0">
                <a:solidFill>
                  <a:srgbClr val="7030A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13800" b="1" dirty="0" smtClean="0">
                <a:solidFill>
                  <a:srgbClr val="FF33CC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2400" b="1" dirty="0">
              <a:solidFill>
                <a:srgbClr val="FF33CC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8909" y="54089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 smtClean="0">
                <a:solidFill>
                  <a:srgbClr val="7030A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b="1" dirty="0" smtClean="0">
                <a:solidFill>
                  <a:srgbClr val="00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b="1" dirty="0" smtClean="0">
                <a:solidFill>
                  <a:srgbClr val="FF33CC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88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51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7499" y="285472"/>
            <a:ext cx="8300426" cy="1185863"/>
            <a:chOff x="320550" y="560917"/>
            <a:chExt cx="8371265" cy="1324177"/>
          </a:xfrm>
          <a:solidFill>
            <a:srgbClr val="B3F7F5"/>
          </a:solidFill>
          <a:effectLst/>
        </p:grpSpPr>
        <p:sp>
          <p:nvSpPr>
            <p:cNvPr id="3" name="Down Ribbon 2"/>
            <p:cNvSpPr/>
            <p:nvPr/>
          </p:nvSpPr>
          <p:spPr>
            <a:xfrm>
              <a:off x="320550" y="560917"/>
              <a:ext cx="8371265" cy="1324177"/>
            </a:xfrm>
            <a:prstGeom prst="ribbon">
              <a:avLst/>
            </a:prstGeom>
            <a:grpFill/>
            <a:ln>
              <a:solidFill>
                <a:srgbClr val="FF00FF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CC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89157" y="980629"/>
              <a:ext cx="3780429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bn-IN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IN" sz="32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</a:t>
              </a:r>
              <a:r>
                <a:rPr lang="bn-IN" sz="3200" b="1" dirty="0" smtClean="0">
                  <a:solidFill>
                    <a:srgbClr val="BE02B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চি</a:t>
              </a:r>
              <a:r>
                <a:rPr lang="bn-IN" sz="3200" b="1" dirty="0" smtClean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তি</a:t>
              </a:r>
              <a:endPara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99" y="1479022"/>
            <a:ext cx="8300425" cy="4926387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209" y="1841187"/>
            <a:ext cx="1538454" cy="16551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29" y="1929962"/>
            <a:ext cx="1477915" cy="1788326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grpSp>
        <p:nvGrpSpPr>
          <p:cNvPr id="29" name="Group 28"/>
          <p:cNvGrpSpPr/>
          <p:nvPr/>
        </p:nvGrpSpPr>
        <p:grpSpPr>
          <a:xfrm>
            <a:off x="1339754" y="3567694"/>
            <a:ext cx="2852616" cy="2063120"/>
            <a:chOff x="1423038" y="3398293"/>
            <a:chExt cx="2893326" cy="2063120"/>
          </a:xfrm>
        </p:grpSpPr>
        <p:sp>
          <p:nvSpPr>
            <p:cNvPr id="30" name="TextBox 29"/>
            <p:cNvSpPr txBox="1"/>
            <p:nvPr/>
          </p:nvSpPr>
          <p:spPr>
            <a:xfrm>
              <a:off x="1423038" y="3398293"/>
              <a:ext cx="2893326" cy="43539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মো. আব্দুল মজিদ মিঞা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078131" y="3903713"/>
              <a:ext cx="2183642" cy="25580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গণিত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423039" y="4302371"/>
              <a:ext cx="2838734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কামাল বাজার ফাজিল মাদরাসা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25728" y="4800833"/>
              <a:ext cx="2715905" cy="33711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>
                  <a:gd name="adj" fmla="val 50503"/>
                </a:avLst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বিশ্বনাথ , সিলেট </a:t>
              </a:r>
              <a:r>
                <a:rPr lang="bn-IN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91277" y="5181496"/>
              <a:ext cx="2770496" cy="27991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০১৭২০-৫৬৫২৫২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653988" y="3991167"/>
            <a:ext cx="3178112" cy="1425823"/>
            <a:chOff x="4626591" y="4140712"/>
            <a:chExt cx="3307831" cy="1425823"/>
          </a:xfrm>
        </p:grpSpPr>
        <p:sp>
          <p:nvSpPr>
            <p:cNvPr id="37" name="Rectangle 36"/>
            <p:cNvSpPr/>
            <p:nvPr/>
          </p:nvSpPr>
          <p:spPr>
            <a:xfrm>
              <a:off x="4640239" y="4666212"/>
              <a:ext cx="3294183" cy="369332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r>
                <a:rPr lang="bn-IN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-পদার্থবিজ্ঞান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26592" y="5197203"/>
              <a:ext cx="3294182" cy="369332"/>
            </a:xfrm>
            <a:prstGeom prst="rect">
              <a:avLst/>
            </a:prstGeom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r>
                <a:rPr lang="bn-IN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তৃ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তীয়</a:t>
              </a:r>
              <a:endParaRPr lang="bn-IN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26591" y="4140712"/>
              <a:ext cx="3294183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u="sng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– নবম-দশম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6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5614"/>
          <a:stretch/>
        </p:blipFill>
        <p:spPr>
          <a:xfrm>
            <a:off x="1314734" y="1528546"/>
            <a:ext cx="6425249" cy="3698544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28381" y="586006"/>
            <a:ext cx="6425249" cy="53310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ছবিতে তোমরা কী দেখতে পাচ্ছো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1084" y="5636525"/>
            <a:ext cx="6425249" cy="492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দিয়াশলাই বা ম্যাচ এবং ম্যাচের কাঠি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0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9281" y="1825287"/>
            <a:ext cx="2581274" cy="2414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1003" y="1973205"/>
            <a:ext cx="3333750" cy="2781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606" y="777922"/>
            <a:ext cx="5646049" cy="5331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নিচের দৃশ্যটি লক্ষ্য কর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7606" y="5123895"/>
            <a:ext cx="5540991" cy="58216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দৃশ্যে কী দেখতে পাচ্ছো ?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7606" y="5123895"/>
            <a:ext cx="5431809" cy="5110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ম্যাচের বক্সের গায়ে ম্যাচের কাঠির ঘর্ষণে আগুন জ্বলে 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7037E-7 L 0.33958 0.0076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7421" y="450376"/>
            <a:ext cx="8734567" cy="6052140"/>
            <a:chOff x="177421" y="450376"/>
            <a:chExt cx="8734567" cy="60521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421" y="1035151"/>
              <a:ext cx="8734567" cy="5467365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72954" y="450376"/>
              <a:ext cx="8543499" cy="5847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IN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আলোচ্য পাঠ – </a:t>
              </a:r>
              <a:r>
                <a:rPr lang="bn-IN" sz="24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ঘর্ষণ ও ঘর্ষণ বল। 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443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6023565"/>
              </p:ext>
            </p:extLst>
          </p:nvPr>
        </p:nvGraphicFramePr>
        <p:xfrm>
          <a:off x="357188" y="2468574"/>
          <a:ext cx="850106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loud Callout 2"/>
          <p:cNvSpPr/>
          <p:nvPr/>
        </p:nvSpPr>
        <p:spPr>
          <a:xfrm>
            <a:off x="2563008" y="237130"/>
            <a:ext cx="4257658" cy="1171585"/>
          </a:xfrm>
          <a:prstGeom prst="cloudCallout">
            <a:avLst>
              <a:gd name="adj1" fmla="val -1911"/>
              <a:gd name="adj2" fmla="val 93932"/>
            </a:avLst>
          </a:prstGeom>
          <a:solidFill>
            <a:srgbClr val="C4BCF6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1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828676" y="1514487"/>
            <a:ext cx="7429500" cy="630621"/>
          </a:xfrm>
          <a:prstGeom prst="wedgeRectCallout">
            <a:avLst>
              <a:gd name="adj1" fmla="val -453"/>
              <a:gd name="adj2" fmla="val 10347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36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graphicEl>
                                              <a:dgm id="{5E744B5E-D542-4FB9-8846-CA8A10665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graphicEl>
                                              <a:dgm id="{B007EDF3-1F8F-4D94-AA78-DF30AD8E3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>
                                            <p:graphicEl>
                                              <a:dgm id="{0647180E-9B92-4DA6-9F98-299F9BBB7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graphicEl>
                                              <a:dgm id="{9AF37447-6B1F-4311-8048-219054220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0956" y="1291819"/>
            <a:ext cx="4507244" cy="3380433"/>
          </a:xfrm>
          <a:prstGeom prst="rect">
            <a:avLst/>
          </a:prstGeom>
          <a:ln w="57150">
            <a:solidFill>
              <a:srgbClr val="00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74852" y="330332"/>
            <a:ext cx="5158854" cy="5977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শিক্ষার্থীবৃন্দ, ছবিতে তোমরা কি দেখছো ?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2600742">
            <a:off x="6760078" y="700362"/>
            <a:ext cx="2156346" cy="1182913"/>
          </a:xfrm>
          <a:prstGeom prst="wedgeEllipseCallout">
            <a:avLst>
              <a:gd name="adj1" fmla="val 1699"/>
              <a:gd name="adj2" fmla="val 17232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ঘর্ষণ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558" y="5036024"/>
            <a:ext cx="7670041" cy="114169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বস্তু যখন অন্য একটি বস্তুর সংস্পর্শে থেকে একের উপর দিয়ে অপরটি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চলতে চেষ্টা করে বা চলতে থাকে তখন বস্তুদ্বয়ের স্পর্শতলে গতির বিরুদ্ধে একটি </a:t>
            </a:r>
          </a:p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বাধার উৎপত্তি হয়, এ বাধাই হচ্ছে ঘর্ষণ এবং বাধাদানকারী বল হচ্ছ ঘর্ষণ বল।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2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375" y="1226465"/>
            <a:ext cx="72390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898" y="4718039"/>
            <a:ext cx="8461611" cy="1566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 মসৃণ বা অমসৃণ যাই হউক প্রত্যেক বস্তুর তলে অসংখ্য খাঁজ থাকে। যখন একটি বস্তু 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অন্য একটি বস্তুর উপর দিয়ে গতিশীল হয়, তখন উভয় বস্তুর স্পর্শতলের খাঁজগুলো একটির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ভিতরে আরেকটি  ঢুকে যায়। ফলে একটি তলের উপর দিয়ে অপর তলের গতি বাধাপ্রাপ্ত হয়।</a:t>
            </a:r>
          </a:p>
          <a:p>
            <a:pPr algn="ctr"/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এই গতির বাধাই হচ্ছে ঘর্ষণ। বস্তুর তল যত বেশি অমসৃণ হয়, বস্তুর গতি তত বেশি বাধাগ্রস্ত হয়। 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40239" y="3193576"/>
            <a:ext cx="1624084" cy="464465"/>
            <a:chOff x="4858603" y="3657600"/>
            <a:chExt cx="1624084" cy="464465"/>
          </a:xfrm>
        </p:grpSpPr>
        <p:sp>
          <p:nvSpPr>
            <p:cNvPr id="6" name="TextBox 5"/>
            <p:cNvSpPr txBox="1"/>
            <p:nvPr/>
          </p:nvSpPr>
          <p:spPr>
            <a:xfrm>
              <a:off x="4858603" y="3862316"/>
              <a:ext cx="491320" cy="259749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খাঁজ </a:t>
              </a:r>
              <a:endParaRPr lang="en-US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5349923" y="3657600"/>
              <a:ext cx="1132764" cy="357979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487606" y="3398292"/>
            <a:ext cx="1531392" cy="849457"/>
            <a:chOff x="1487606" y="3398292"/>
            <a:chExt cx="1531392" cy="849457"/>
          </a:xfrm>
        </p:grpSpPr>
        <p:sp>
          <p:nvSpPr>
            <p:cNvPr id="2" name="TextBox 1"/>
            <p:cNvSpPr txBox="1"/>
            <p:nvPr/>
          </p:nvSpPr>
          <p:spPr>
            <a:xfrm>
              <a:off x="1487606" y="3878417"/>
              <a:ext cx="846161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IN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স্পর্শতল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2089529" y="3398292"/>
              <a:ext cx="929469" cy="514380"/>
            </a:xfrm>
            <a:prstGeom prst="straightConnector1">
              <a:avLst/>
            </a:prstGeom>
            <a:ln w="57150">
              <a:solidFill>
                <a:srgbClr val="FF33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Callout 9"/>
          <p:cNvSpPr/>
          <p:nvPr/>
        </p:nvSpPr>
        <p:spPr>
          <a:xfrm>
            <a:off x="3684897" y="368490"/>
            <a:ext cx="2866028" cy="1080309"/>
          </a:xfrm>
          <a:prstGeom prst="wedgeEllipseCallout">
            <a:avLst>
              <a:gd name="adj1" fmla="val 25159"/>
              <a:gd name="adj2" fmla="val 126515"/>
            </a:avLst>
          </a:prstGeom>
          <a:solidFill>
            <a:srgbClr val="00FF0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ঘর্ষণের উৎপত্তি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1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100" y="2374361"/>
            <a:ext cx="2215416" cy="200656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Horizontal Scroll 2"/>
          <p:cNvSpPr/>
          <p:nvPr/>
        </p:nvSpPr>
        <p:spPr>
          <a:xfrm>
            <a:off x="1438766" y="4598944"/>
            <a:ext cx="6196084" cy="1714500"/>
          </a:xfrm>
          <a:prstGeom prst="horizontalScroll">
            <a:avLst/>
          </a:prstGeom>
          <a:solidFill>
            <a:srgbClr val="C4F9FC"/>
          </a:solidFill>
          <a:ln w="3810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ঘর্ষণ বল কী ব্যাখ্যা কর ?</a:t>
            </a:r>
            <a:r>
              <a:rPr lang="bn-IN" sz="4000" b="1" dirty="0" smtClean="0"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6-Point Star 3"/>
          <p:cNvSpPr/>
          <p:nvPr/>
        </p:nvSpPr>
        <p:spPr>
          <a:xfrm>
            <a:off x="2562353" y="286604"/>
            <a:ext cx="4056805" cy="1869743"/>
          </a:xfrm>
          <a:prstGeom prst="star6">
            <a:avLst/>
          </a:prstGeom>
          <a:solidFill>
            <a:srgbClr val="FF00FF"/>
          </a:solidFill>
          <a:ln>
            <a:solidFill>
              <a:srgbClr val="0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dirty="0" smtClean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2800" dirty="0">
              <a:ln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1741</TotalTime>
  <Words>433</Words>
  <Application>Microsoft Office PowerPoint</Application>
  <PresentationFormat>On-screen Show (4:3)</PresentationFormat>
  <Paragraphs>80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NikoshLightBAN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Mohammad Abdul Mazid Miyan</cp:lastModifiedBy>
  <cp:revision>356</cp:revision>
  <dcterms:created xsi:type="dcterms:W3CDTF">2017-05-21T16:18:12Z</dcterms:created>
  <dcterms:modified xsi:type="dcterms:W3CDTF">2019-12-13T17:31:20Z</dcterms:modified>
</cp:coreProperties>
</file>