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63" r:id="rId3"/>
    <p:sldId id="264" r:id="rId4"/>
    <p:sldId id="265" r:id="rId5"/>
    <p:sldId id="268" r:id="rId6"/>
    <p:sldId id="269" r:id="rId7"/>
    <p:sldId id="272" r:id="rId8"/>
    <p:sldId id="271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E65AB-B953-4FAD-8405-373FB4294932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1CC69428-2611-49E0-A520-3C13B0CDC32B}">
      <dgm:prSet phldrT="[Text]"/>
      <dgm:spPr/>
      <dgm:t>
        <a:bodyPr/>
        <a:lstStyle/>
        <a:p>
          <a:r>
            <a:rPr lang="bn-BD" dirty="0" smtClean="0"/>
            <a:t>ক-দল </a:t>
          </a:r>
          <a:endParaRPr lang="en-US" dirty="0"/>
        </a:p>
      </dgm:t>
    </dgm:pt>
    <dgm:pt modelId="{3AF60ACC-3255-4D30-A64F-AE499E8F2874}" type="parTrans" cxnId="{07017F73-1CA8-425A-A326-BCEC2E56D816}">
      <dgm:prSet/>
      <dgm:spPr/>
      <dgm:t>
        <a:bodyPr/>
        <a:lstStyle/>
        <a:p>
          <a:endParaRPr lang="en-US"/>
        </a:p>
      </dgm:t>
    </dgm:pt>
    <dgm:pt modelId="{D48787D5-8376-41FF-AFCD-EA71B0595E0E}" type="sibTrans" cxnId="{07017F73-1CA8-425A-A326-BCEC2E56D816}">
      <dgm:prSet/>
      <dgm:spPr/>
      <dgm:t>
        <a:bodyPr/>
        <a:lstStyle/>
        <a:p>
          <a:endParaRPr lang="en-US"/>
        </a:p>
      </dgm:t>
    </dgm:pt>
    <dgm:pt modelId="{1855FE6F-087A-4017-A38E-108AB5279200}">
      <dgm:prSet phldrT="[Text]"/>
      <dgm:spPr/>
      <dgm:t>
        <a:bodyPr/>
        <a:lstStyle/>
        <a:p>
          <a:r>
            <a:rPr lang="bn-BD" dirty="0" smtClean="0"/>
            <a:t>খ-দল</a:t>
          </a:r>
          <a:endParaRPr lang="en-US" dirty="0"/>
        </a:p>
      </dgm:t>
    </dgm:pt>
    <dgm:pt modelId="{3F3BB0CF-9330-436F-96E1-08A566EF578F}" type="parTrans" cxnId="{2466A43F-D86B-4733-94DB-086AB1437500}">
      <dgm:prSet/>
      <dgm:spPr/>
      <dgm:t>
        <a:bodyPr/>
        <a:lstStyle/>
        <a:p>
          <a:endParaRPr lang="en-US"/>
        </a:p>
      </dgm:t>
    </dgm:pt>
    <dgm:pt modelId="{0D5860E1-2DE4-4621-B73E-3ADACAFFC1C4}" type="sibTrans" cxnId="{2466A43F-D86B-4733-94DB-086AB1437500}">
      <dgm:prSet/>
      <dgm:spPr/>
      <dgm:t>
        <a:bodyPr/>
        <a:lstStyle/>
        <a:p>
          <a:endParaRPr lang="en-US"/>
        </a:p>
      </dgm:t>
    </dgm:pt>
    <dgm:pt modelId="{76137164-B94A-4A18-9D5F-F8CB53F3FA67}">
      <dgm:prSet phldrT="[Text]"/>
      <dgm:spPr/>
      <dgm:t>
        <a:bodyPr/>
        <a:lstStyle/>
        <a:p>
          <a:r>
            <a:rPr lang="bn-BD" dirty="0" smtClean="0"/>
            <a:t>গ-দল</a:t>
          </a:r>
          <a:endParaRPr lang="en-US" dirty="0"/>
        </a:p>
      </dgm:t>
    </dgm:pt>
    <dgm:pt modelId="{A967995F-DDB2-4A21-BFFC-75CEC3972BDB}" type="parTrans" cxnId="{29B66202-C696-4114-B756-533078A60736}">
      <dgm:prSet/>
      <dgm:spPr/>
      <dgm:t>
        <a:bodyPr/>
        <a:lstStyle/>
        <a:p>
          <a:endParaRPr lang="en-US"/>
        </a:p>
      </dgm:t>
    </dgm:pt>
    <dgm:pt modelId="{0F416946-7A44-46AB-86B6-36CA0263AB44}" type="sibTrans" cxnId="{29B66202-C696-4114-B756-533078A60736}">
      <dgm:prSet/>
      <dgm:spPr/>
      <dgm:t>
        <a:bodyPr/>
        <a:lstStyle/>
        <a:p>
          <a:endParaRPr lang="en-US"/>
        </a:p>
      </dgm:t>
    </dgm:pt>
    <dgm:pt modelId="{ABD66B6C-C36A-4087-83A7-0C2C00A19B31}" type="pres">
      <dgm:prSet presAssocID="{25DE65AB-B953-4FAD-8405-373FB4294932}" presName="diagram" presStyleCnt="0">
        <dgm:presLayoutVars>
          <dgm:dir/>
          <dgm:animLvl val="lvl"/>
          <dgm:resizeHandles val="exact"/>
        </dgm:presLayoutVars>
      </dgm:prSet>
      <dgm:spPr/>
    </dgm:pt>
    <dgm:pt modelId="{D75DA9DA-8758-4D22-A24E-6D38C8EB3D7E}" type="pres">
      <dgm:prSet presAssocID="{1CC69428-2611-49E0-A520-3C13B0CDC32B}" presName="compNode" presStyleCnt="0"/>
      <dgm:spPr/>
    </dgm:pt>
    <dgm:pt modelId="{E4CA0CC8-4C44-4538-83B1-255B252E8A9B}" type="pres">
      <dgm:prSet presAssocID="{1CC69428-2611-49E0-A520-3C13B0CDC32B}" presName="childRect" presStyleLbl="bgAcc1" presStyleIdx="0" presStyleCnt="3">
        <dgm:presLayoutVars>
          <dgm:bulletEnabled val="1"/>
        </dgm:presLayoutVars>
      </dgm:prSet>
      <dgm:spPr/>
    </dgm:pt>
    <dgm:pt modelId="{EA43369D-B6D6-4905-8C23-5199AB265E56}" type="pres">
      <dgm:prSet presAssocID="{1CC69428-2611-49E0-A520-3C13B0CDC32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3D88E-7111-44A9-8E49-E985936978DB}" type="pres">
      <dgm:prSet presAssocID="{1CC69428-2611-49E0-A520-3C13B0CDC32B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BED6DAE7-0637-49CD-869C-1549B4DDC80E}" type="pres">
      <dgm:prSet presAssocID="{1CC69428-2611-49E0-A520-3C13B0CDC32B}" presName="adorn" presStyleLbl="fgAccFollowNode1" presStyleIdx="0" presStyleCnt="3"/>
      <dgm:spPr/>
    </dgm:pt>
    <dgm:pt modelId="{E49B66C5-FBED-4E33-964A-1441DF1B9C7B}" type="pres">
      <dgm:prSet presAssocID="{D48787D5-8376-41FF-AFCD-EA71B0595E0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9875CF9-7E01-4535-9097-0CA69ECB2037}" type="pres">
      <dgm:prSet presAssocID="{1855FE6F-087A-4017-A38E-108AB5279200}" presName="compNode" presStyleCnt="0"/>
      <dgm:spPr/>
    </dgm:pt>
    <dgm:pt modelId="{F620EAEE-02CD-4B74-B630-BCB8B7C761CC}" type="pres">
      <dgm:prSet presAssocID="{1855FE6F-087A-4017-A38E-108AB5279200}" presName="childRect" presStyleLbl="bgAcc1" presStyleIdx="1" presStyleCnt="3">
        <dgm:presLayoutVars>
          <dgm:bulletEnabled val="1"/>
        </dgm:presLayoutVars>
      </dgm:prSet>
      <dgm:spPr/>
    </dgm:pt>
    <dgm:pt modelId="{F7180C18-EC2B-4774-8E08-0BE2B93CE10C}" type="pres">
      <dgm:prSet presAssocID="{1855FE6F-087A-4017-A38E-108AB527920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8F9BF-9E3A-4541-8FB0-3DE5FF60EE10}" type="pres">
      <dgm:prSet presAssocID="{1855FE6F-087A-4017-A38E-108AB5279200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6D0BB3D1-98E3-43A9-AF01-210087784408}" type="pres">
      <dgm:prSet presAssocID="{1855FE6F-087A-4017-A38E-108AB5279200}" presName="adorn" presStyleLbl="fgAccFollowNode1" presStyleIdx="1" presStyleCnt="3"/>
      <dgm:spPr/>
    </dgm:pt>
    <dgm:pt modelId="{C8FD6BFD-049B-48E8-AD94-55D574142842}" type="pres">
      <dgm:prSet presAssocID="{0D5860E1-2DE4-4621-B73E-3ADACAFFC1C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A5BF65F-315C-4BD2-ACFA-15045781AC8F}" type="pres">
      <dgm:prSet presAssocID="{76137164-B94A-4A18-9D5F-F8CB53F3FA67}" presName="compNode" presStyleCnt="0"/>
      <dgm:spPr/>
    </dgm:pt>
    <dgm:pt modelId="{CF74963E-50EF-4497-A7BD-0E883D435F05}" type="pres">
      <dgm:prSet presAssocID="{76137164-B94A-4A18-9D5F-F8CB53F3FA67}" presName="childRect" presStyleLbl="bgAcc1" presStyleIdx="2" presStyleCnt="3">
        <dgm:presLayoutVars>
          <dgm:bulletEnabled val="1"/>
        </dgm:presLayoutVars>
      </dgm:prSet>
      <dgm:spPr/>
    </dgm:pt>
    <dgm:pt modelId="{7EFF8EC8-B935-4C9B-91C8-777ED0125578}" type="pres">
      <dgm:prSet presAssocID="{76137164-B94A-4A18-9D5F-F8CB53F3FA6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398CA-0E0C-48A8-B039-26D6B5321812}" type="pres">
      <dgm:prSet presAssocID="{76137164-B94A-4A18-9D5F-F8CB53F3FA67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240E3F82-2E2C-4DB3-A483-790ABC69858D}" type="pres">
      <dgm:prSet presAssocID="{76137164-B94A-4A18-9D5F-F8CB53F3FA67}" presName="adorn" presStyleLbl="fgAccFollowNode1" presStyleIdx="2" presStyleCnt="3"/>
      <dgm:spPr/>
    </dgm:pt>
  </dgm:ptLst>
  <dgm:cxnLst>
    <dgm:cxn modelId="{D33023E9-ABC4-4FF8-BF21-F0D083CF4283}" type="presOf" srcId="{D48787D5-8376-41FF-AFCD-EA71B0595E0E}" destId="{E49B66C5-FBED-4E33-964A-1441DF1B9C7B}" srcOrd="0" destOrd="0" presId="urn:microsoft.com/office/officeart/2005/8/layout/bList2#2"/>
    <dgm:cxn modelId="{1DEB4D5E-07A2-4632-9375-3DF254162034}" type="presOf" srcId="{1855FE6F-087A-4017-A38E-108AB5279200}" destId="{D6B8F9BF-9E3A-4541-8FB0-3DE5FF60EE10}" srcOrd="1" destOrd="0" presId="urn:microsoft.com/office/officeart/2005/8/layout/bList2#2"/>
    <dgm:cxn modelId="{57EFB7CC-8B8F-4026-9120-9811259C5392}" type="presOf" srcId="{76137164-B94A-4A18-9D5F-F8CB53F3FA67}" destId="{711398CA-0E0C-48A8-B039-26D6B5321812}" srcOrd="1" destOrd="0" presId="urn:microsoft.com/office/officeart/2005/8/layout/bList2#2"/>
    <dgm:cxn modelId="{B5427B42-D291-4F3F-8221-4A197E626FF6}" type="presOf" srcId="{0D5860E1-2DE4-4621-B73E-3ADACAFFC1C4}" destId="{C8FD6BFD-049B-48E8-AD94-55D574142842}" srcOrd="0" destOrd="0" presId="urn:microsoft.com/office/officeart/2005/8/layout/bList2#2"/>
    <dgm:cxn modelId="{87A5BE52-9F21-4A58-BA28-B70DDFBAD897}" type="presOf" srcId="{1855FE6F-087A-4017-A38E-108AB5279200}" destId="{F7180C18-EC2B-4774-8E08-0BE2B93CE10C}" srcOrd="0" destOrd="0" presId="urn:microsoft.com/office/officeart/2005/8/layout/bList2#2"/>
    <dgm:cxn modelId="{1857D4F8-D313-4000-A030-523082986792}" type="presOf" srcId="{1CC69428-2611-49E0-A520-3C13B0CDC32B}" destId="{EA43369D-B6D6-4905-8C23-5199AB265E56}" srcOrd="0" destOrd="0" presId="urn:microsoft.com/office/officeart/2005/8/layout/bList2#2"/>
    <dgm:cxn modelId="{07017F73-1CA8-425A-A326-BCEC2E56D816}" srcId="{25DE65AB-B953-4FAD-8405-373FB4294932}" destId="{1CC69428-2611-49E0-A520-3C13B0CDC32B}" srcOrd="0" destOrd="0" parTransId="{3AF60ACC-3255-4D30-A64F-AE499E8F2874}" sibTransId="{D48787D5-8376-41FF-AFCD-EA71B0595E0E}"/>
    <dgm:cxn modelId="{2466A43F-D86B-4733-94DB-086AB1437500}" srcId="{25DE65AB-B953-4FAD-8405-373FB4294932}" destId="{1855FE6F-087A-4017-A38E-108AB5279200}" srcOrd="1" destOrd="0" parTransId="{3F3BB0CF-9330-436F-96E1-08A566EF578F}" sibTransId="{0D5860E1-2DE4-4621-B73E-3ADACAFFC1C4}"/>
    <dgm:cxn modelId="{6C276F8E-F407-470D-B69E-12D2FA3E5FD1}" type="presOf" srcId="{25DE65AB-B953-4FAD-8405-373FB4294932}" destId="{ABD66B6C-C36A-4087-83A7-0C2C00A19B31}" srcOrd="0" destOrd="0" presId="urn:microsoft.com/office/officeart/2005/8/layout/bList2#2"/>
    <dgm:cxn modelId="{EB02E01E-75D5-4DA4-885E-F5E30BBD61E3}" type="presOf" srcId="{76137164-B94A-4A18-9D5F-F8CB53F3FA67}" destId="{7EFF8EC8-B935-4C9B-91C8-777ED0125578}" srcOrd="0" destOrd="0" presId="urn:microsoft.com/office/officeart/2005/8/layout/bList2#2"/>
    <dgm:cxn modelId="{29B66202-C696-4114-B756-533078A60736}" srcId="{25DE65AB-B953-4FAD-8405-373FB4294932}" destId="{76137164-B94A-4A18-9D5F-F8CB53F3FA67}" srcOrd="2" destOrd="0" parTransId="{A967995F-DDB2-4A21-BFFC-75CEC3972BDB}" sibTransId="{0F416946-7A44-46AB-86B6-36CA0263AB44}"/>
    <dgm:cxn modelId="{52419C93-1D17-48D9-A0B2-9A3E1EB23377}" type="presOf" srcId="{1CC69428-2611-49E0-A520-3C13B0CDC32B}" destId="{E7D3D88E-7111-44A9-8E49-E985936978DB}" srcOrd="1" destOrd="0" presId="urn:microsoft.com/office/officeart/2005/8/layout/bList2#2"/>
    <dgm:cxn modelId="{054D70F7-5BD7-4EE7-A9A0-CCA8A411E982}" type="presParOf" srcId="{ABD66B6C-C36A-4087-83A7-0C2C00A19B31}" destId="{D75DA9DA-8758-4D22-A24E-6D38C8EB3D7E}" srcOrd="0" destOrd="0" presId="urn:microsoft.com/office/officeart/2005/8/layout/bList2#2"/>
    <dgm:cxn modelId="{166CE1F6-C85C-4460-989F-047814AD7608}" type="presParOf" srcId="{D75DA9DA-8758-4D22-A24E-6D38C8EB3D7E}" destId="{E4CA0CC8-4C44-4538-83B1-255B252E8A9B}" srcOrd="0" destOrd="0" presId="urn:microsoft.com/office/officeart/2005/8/layout/bList2#2"/>
    <dgm:cxn modelId="{EE1C39AE-DBEF-45EE-9E80-27BBFB89209B}" type="presParOf" srcId="{D75DA9DA-8758-4D22-A24E-6D38C8EB3D7E}" destId="{EA43369D-B6D6-4905-8C23-5199AB265E56}" srcOrd="1" destOrd="0" presId="urn:microsoft.com/office/officeart/2005/8/layout/bList2#2"/>
    <dgm:cxn modelId="{36634D0C-9F6D-4319-868E-74EB17232B0E}" type="presParOf" srcId="{D75DA9DA-8758-4D22-A24E-6D38C8EB3D7E}" destId="{E7D3D88E-7111-44A9-8E49-E985936978DB}" srcOrd="2" destOrd="0" presId="urn:microsoft.com/office/officeart/2005/8/layout/bList2#2"/>
    <dgm:cxn modelId="{80A5E63C-67E1-4313-B8DC-AFAE1A9B025B}" type="presParOf" srcId="{D75DA9DA-8758-4D22-A24E-6D38C8EB3D7E}" destId="{BED6DAE7-0637-49CD-869C-1549B4DDC80E}" srcOrd="3" destOrd="0" presId="urn:microsoft.com/office/officeart/2005/8/layout/bList2#2"/>
    <dgm:cxn modelId="{61796CE4-6384-4A31-9A4A-E034F09C99E0}" type="presParOf" srcId="{ABD66B6C-C36A-4087-83A7-0C2C00A19B31}" destId="{E49B66C5-FBED-4E33-964A-1441DF1B9C7B}" srcOrd="1" destOrd="0" presId="urn:microsoft.com/office/officeart/2005/8/layout/bList2#2"/>
    <dgm:cxn modelId="{44AA7C86-810F-4983-A326-1473BB011C40}" type="presParOf" srcId="{ABD66B6C-C36A-4087-83A7-0C2C00A19B31}" destId="{89875CF9-7E01-4535-9097-0CA69ECB2037}" srcOrd="2" destOrd="0" presId="urn:microsoft.com/office/officeart/2005/8/layout/bList2#2"/>
    <dgm:cxn modelId="{58F830DE-534C-438D-92CD-F76BB9639031}" type="presParOf" srcId="{89875CF9-7E01-4535-9097-0CA69ECB2037}" destId="{F620EAEE-02CD-4B74-B630-BCB8B7C761CC}" srcOrd="0" destOrd="0" presId="urn:microsoft.com/office/officeart/2005/8/layout/bList2#2"/>
    <dgm:cxn modelId="{E4356C38-82CF-4C57-AA65-98BF7FAF1C16}" type="presParOf" srcId="{89875CF9-7E01-4535-9097-0CA69ECB2037}" destId="{F7180C18-EC2B-4774-8E08-0BE2B93CE10C}" srcOrd="1" destOrd="0" presId="urn:microsoft.com/office/officeart/2005/8/layout/bList2#2"/>
    <dgm:cxn modelId="{B14BCD1E-F4B0-4835-956C-ED2B09E42C99}" type="presParOf" srcId="{89875CF9-7E01-4535-9097-0CA69ECB2037}" destId="{D6B8F9BF-9E3A-4541-8FB0-3DE5FF60EE10}" srcOrd="2" destOrd="0" presId="urn:microsoft.com/office/officeart/2005/8/layout/bList2#2"/>
    <dgm:cxn modelId="{FB3A8927-8DE9-47D4-9AB9-6E2D6724202F}" type="presParOf" srcId="{89875CF9-7E01-4535-9097-0CA69ECB2037}" destId="{6D0BB3D1-98E3-43A9-AF01-210087784408}" srcOrd="3" destOrd="0" presId="urn:microsoft.com/office/officeart/2005/8/layout/bList2#2"/>
    <dgm:cxn modelId="{5FBE10B5-0732-4460-9B51-008AFE8E9252}" type="presParOf" srcId="{ABD66B6C-C36A-4087-83A7-0C2C00A19B31}" destId="{C8FD6BFD-049B-48E8-AD94-55D574142842}" srcOrd="3" destOrd="0" presId="urn:microsoft.com/office/officeart/2005/8/layout/bList2#2"/>
    <dgm:cxn modelId="{5252E568-0DF3-4E05-A98C-ED1FA81C80EA}" type="presParOf" srcId="{ABD66B6C-C36A-4087-83A7-0C2C00A19B31}" destId="{0A5BF65F-315C-4BD2-ACFA-15045781AC8F}" srcOrd="4" destOrd="0" presId="urn:microsoft.com/office/officeart/2005/8/layout/bList2#2"/>
    <dgm:cxn modelId="{96200BFA-3F4F-4A66-916E-1B89605E1E02}" type="presParOf" srcId="{0A5BF65F-315C-4BD2-ACFA-15045781AC8F}" destId="{CF74963E-50EF-4497-A7BD-0E883D435F05}" srcOrd="0" destOrd="0" presId="urn:microsoft.com/office/officeart/2005/8/layout/bList2#2"/>
    <dgm:cxn modelId="{957659E0-CB02-468F-8E73-07CB4370561E}" type="presParOf" srcId="{0A5BF65F-315C-4BD2-ACFA-15045781AC8F}" destId="{7EFF8EC8-B935-4C9B-91C8-777ED0125578}" srcOrd="1" destOrd="0" presId="urn:microsoft.com/office/officeart/2005/8/layout/bList2#2"/>
    <dgm:cxn modelId="{F2FAA5F2-15B1-4BC5-9B71-46016EBB27F3}" type="presParOf" srcId="{0A5BF65F-315C-4BD2-ACFA-15045781AC8F}" destId="{711398CA-0E0C-48A8-B039-26D6B5321812}" srcOrd="2" destOrd="0" presId="urn:microsoft.com/office/officeart/2005/8/layout/bList2#2"/>
    <dgm:cxn modelId="{D8832EAA-BE88-4ABE-9DCE-1B3DBE1E1C1A}" type="presParOf" srcId="{0A5BF65F-315C-4BD2-ACFA-15045781AC8F}" destId="{240E3F82-2E2C-4DB3-A483-790ABC69858D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A0CC8-4C44-4538-83B1-255B252E8A9B}">
      <dsp:nvSpPr>
        <dsp:cNvPr id="0" name=""/>
        <dsp:cNvSpPr/>
      </dsp:nvSpPr>
      <dsp:spPr>
        <a:xfrm>
          <a:off x="1171533" y="1773"/>
          <a:ext cx="2166213" cy="16170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3D88E-7111-44A9-8E49-E985936978DB}">
      <dsp:nvSpPr>
        <dsp:cNvPr id="0" name=""/>
        <dsp:cNvSpPr/>
      </dsp:nvSpPr>
      <dsp:spPr>
        <a:xfrm>
          <a:off x="1171533" y="1618805"/>
          <a:ext cx="2166213" cy="69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/>
            <a:t>ক-দল </a:t>
          </a:r>
          <a:endParaRPr lang="en-US" sz="4200" kern="1200" dirty="0"/>
        </a:p>
      </dsp:txBody>
      <dsp:txXfrm>
        <a:off x="1171533" y="1618805"/>
        <a:ext cx="1525502" cy="695323"/>
      </dsp:txXfrm>
    </dsp:sp>
    <dsp:sp modelId="{BED6DAE7-0637-49CD-869C-1549B4DDC80E}">
      <dsp:nvSpPr>
        <dsp:cNvPr id="0" name=""/>
        <dsp:cNvSpPr/>
      </dsp:nvSpPr>
      <dsp:spPr>
        <a:xfrm>
          <a:off x="2758314" y="1729251"/>
          <a:ext cx="758174" cy="7581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0EAEE-02CD-4B74-B630-BCB8B7C761CC}">
      <dsp:nvSpPr>
        <dsp:cNvPr id="0" name=""/>
        <dsp:cNvSpPr/>
      </dsp:nvSpPr>
      <dsp:spPr>
        <a:xfrm>
          <a:off x="3704322" y="1773"/>
          <a:ext cx="2166213" cy="16170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8F9BF-9E3A-4541-8FB0-3DE5FF60EE10}">
      <dsp:nvSpPr>
        <dsp:cNvPr id="0" name=""/>
        <dsp:cNvSpPr/>
      </dsp:nvSpPr>
      <dsp:spPr>
        <a:xfrm>
          <a:off x="3704322" y="1618805"/>
          <a:ext cx="2166213" cy="69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/>
            <a:t>খ-দল</a:t>
          </a:r>
          <a:endParaRPr lang="en-US" sz="4200" kern="1200" dirty="0"/>
        </a:p>
      </dsp:txBody>
      <dsp:txXfrm>
        <a:off x="3704322" y="1618805"/>
        <a:ext cx="1525502" cy="695323"/>
      </dsp:txXfrm>
    </dsp:sp>
    <dsp:sp modelId="{6D0BB3D1-98E3-43A9-AF01-210087784408}">
      <dsp:nvSpPr>
        <dsp:cNvPr id="0" name=""/>
        <dsp:cNvSpPr/>
      </dsp:nvSpPr>
      <dsp:spPr>
        <a:xfrm>
          <a:off x="5291103" y="1729251"/>
          <a:ext cx="758174" cy="7581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4963E-50EF-4497-A7BD-0E883D435F05}">
      <dsp:nvSpPr>
        <dsp:cNvPr id="0" name=""/>
        <dsp:cNvSpPr/>
      </dsp:nvSpPr>
      <dsp:spPr>
        <a:xfrm>
          <a:off x="6237110" y="1773"/>
          <a:ext cx="2166213" cy="16170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398CA-0E0C-48A8-B039-26D6B5321812}">
      <dsp:nvSpPr>
        <dsp:cNvPr id="0" name=""/>
        <dsp:cNvSpPr/>
      </dsp:nvSpPr>
      <dsp:spPr>
        <a:xfrm>
          <a:off x="6237110" y="1618805"/>
          <a:ext cx="2166213" cy="69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/>
            <a:t>গ-দল</a:t>
          </a:r>
          <a:endParaRPr lang="en-US" sz="4200" kern="1200" dirty="0"/>
        </a:p>
      </dsp:txBody>
      <dsp:txXfrm>
        <a:off x="6237110" y="1618805"/>
        <a:ext cx="1525502" cy="695323"/>
      </dsp:txXfrm>
    </dsp:sp>
    <dsp:sp modelId="{240E3F82-2E2C-4DB3-A483-790ABC69858D}">
      <dsp:nvSpPr>
        <dsp:cNvPr id="0" name=""/>
        <dsp:cNvSpPr/>
      </dsp:nvSpPr>
      <dsp:spPr>
        <a:xfrm>
          <a:off x="7823891" y="1729251"/>
          <a:ext cx="758174" cy="7581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3EBB8-F301-4CCD-9E82-C0AAD07D79E3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B7E65-B6FD-432C-A086-32D79DD50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29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7DA5C1-3A7D-4FFC-BD67-DCFF99C53F3C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696B4-BAC3-45BA-8DBD-7535BD2A147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1F2A8-3DF5-4718-996A-643ACCB68558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1" y="3581400"/>
            <a:ext cx="3798094" cy="28638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শরীফ</a:t>
            </a:r>
            <a:r>
              <a:rPr 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মজুমদার</a:t>
            </a:r>
            <a:endParaRPr lang="en-US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বাতাইছড়ি</a:t>
            </a:r>
            <a:r>
              <a:rPr 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বাতাইছড়ি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বরুড়া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কমিল্লা</a:t>
            </a:r>
            <a:endParaRPr lang="en-US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7324" y="152401"/>
            <a:ext cx="2473854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n-US" sz="5400" b="1" dirty="0">
              <a:ln w="11430">
                <a:solidFill>
                  <a:schemeClr val="tx2"/>
                </a:solidFill>
              </a:ln>
              <a:solidFill>
                <a:schemeClr val="accent2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55584" y="3124200"/>
            <a:ext cx="4389438" cy="33210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9ম-10ম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    :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2য়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45মিনিট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1" y="525488"/>
            <a:ext cx="36194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spc="1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শিক্ষক</a:t>
            </a:r>
            <a:r>
              <a:rPr lang="en-US" sz="4800" b="1" spc="150" dirty="0">
                <a:ln w="11430">
                  <a:solidFill>
                    <a:srgbClr val="002060"/>
                  </a:solidFill>
                </a:ln>
                <a:solidFill>
                  <a:schemeClr val="accent2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b="1" spc="1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800" b="1" spc="1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LightBAN" panose="02000000000000000000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5584" y="532318"/>
            <a:ext cx="37011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spc="1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</a:t>
            </a:r>
            <a:r>
              <a:rPr lang="en-US" sz="5400" b="1" spc="150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5400" b="1" spc="1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54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67428" y="614069"/>
            <a:ext cx="0" cy="5634335"/>
          </a:xfrm>
          <a:prstGeom prst="line">
            <a:avLst/>
          </a:prstGeom>
          <a:ln w="76200">
            <a:solidFill>
              <a:srgbClr val="0039FF"/>
            </a:solidFill>
            <a:prstDash val="sys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9" y="1276351"/>
            <a:ext cx="3456781" cy="276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276350"/>
            <a:ext cx="3813293" cy="329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59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2971800"/>
            <a:ext cx="3352800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lower.jpg"/>
          <p:cNvPicPr>
            <a:picLocks noChangeAspect="1"/>
          </p:cNvPicPr>
          <p:nvPr/>
        </p:nvPicPr>
        <p:blipFill>
          <a:blip r:embed="rId2"/>
          <a:srcRect l="53625"/>
          <a:stretch>
            <a:fillRect/>
          </a:stretch>
        </p:blipFill>
        <p:spPr>
          <a:xfrm>
            <a:off x="990600" y="990600"/>
            <a:ext cx="40386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689312"/>
            <a:ext cx="8991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eZ‡b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Aa¨q‡bi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AbygwZ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cÖksmvcÎ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r>
              <a:rPr kumimoji="0" lang="bn-B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3|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mvnvh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 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Zvgv‡`i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K¨vw›Ub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Lvjvi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¸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iæZ¡c~Y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Ljv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QywU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weÁvb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K¬ve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AbygwZ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cÖv_©bv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7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‡¤^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eZb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Rwigvbv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wkwÿKvi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8|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md‡i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hvIqvi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hyw³ †`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wL‡q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Kv‡Q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A_© I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AbygwZ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cÖv_©bv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				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9|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ev‡bi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weevn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Dcj‡ÿ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mvZw`‡bi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AwMÖg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QywU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10|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n‡Z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QvocÎ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cvIqvi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11|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MÖx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‡®§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fvi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mvZUv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†_‡K ¯‹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zj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ïiæ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12|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Dcw¯’Z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nevi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nVvr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Amy¯’Zv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eva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Kivq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Aewkó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mg‡qi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QywU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cÖv_©bv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			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13|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wewPÎvbyôv‡bi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Av‡qvRb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Dcj‡ÿ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AbygwZ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14|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cixÿvi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bvUK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gÂ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¯’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AbygwZ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cÖv_©bv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914400" y="152400"/>
            <a:ext cx="7315200" cy="523220"/>
            <a:chOff x="2362200" y="762000"/>
            <a:chExt cx="2590800" cy="523220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762000"/>
              <a:ext cx="2590800" cy="4572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88252" y="762000"/>
              <a:ext cx="12900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কতিপয় গুরুত্বপূর্ণ আবেদনপত্র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" y="381000"/>
            <a:ext cx="8686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Abyôvb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Dcj‡ÿ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hvIqvi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QywU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QvÎvevm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ZË¡veavq‡Ki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16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cvVvMvi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¯’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vc‡bi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Rjv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cÖkvm‡Ki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endParaRPr lang="en-US" sz="2400" dirty="0" smtClean="0"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miKvix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Awd‡m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PvKwii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GKUv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18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evwYwR¨K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cÖwZôv‡b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Awdm-mnKvixi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k~b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c‡`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wb‡qv‡Mi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Rvwb‡q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lang="en-US" sz="2400" dirty="0" smtClean="0"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19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mš¿vmx‡`i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ŠivZ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¡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wbim‡b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¯’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vbxq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_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vbvi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fvicÖvß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Kg©KZ©vi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eb¨vZ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©‡`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mvnv‡h¨i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Rvwb‡q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Rjv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cÖkvm‡Ki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MÖv‡g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WvKNi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¯’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vc‡bi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mswkøó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KZ©„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c‡ÿi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we`y¨r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weåv‡Ui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cÖv_©bv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h_vh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_ KZ©„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c‡ÿi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bjK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~‡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cÖ‡qvRbxqZvi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K_v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D‡jøL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Pqvig¨v‡bi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33600" y="914400"/>
            <a:ext cx="5334000" cy="4495800"/>
            <a:chOff x="2133600" y="914400"/>
            <a:chExt cx="5334000" cy="4495800"/>
          </a:xfrm>
          <a:solidFill>
            <a:srgbClr val="00B050"/>
          </a:solidFill>
        </p:grpSpPr>
        <p:sp>
          <p:nvSpPr>
            <p:cNvPr id="3" name="Oval 2"/>
            <p:cNvSpPr/>
            <p:nvPr/>
          </p:nvSpPr>
          <p:spPr>
            <a:xfrm>
              <a:off x="2133600" y="914400"/>
              <a:ext cx="5334000" cy="449580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2984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200400" y="2667000"/>
              <a:ext cx="3200400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5400" b="1" dirty="0" smtClean="0">
                  <a:latin typeface="NikoshBAN" pitchFamily="2" charset="0"/>
                  <a:cs typeface="NikoshBAN" pitchFamily="2" charset="0"/>
                </a:rPr>
                <a:t> আবেদন পত্র</a:t>
              </a:r>
              <a:endParaRPr lang="en-US" sz="138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52800" y="1219200"/>
            <a:ext cx="2514600" cy="838200"/>
            <a:chOff x="3352800" y="1219200"/>
            <a:chExt cx="2514600" cy="838200"/>
          </a:xfrm>
          <a:effectLst>
            <a:outerShdw blurRad="241300" dist="101600" dir="6600000" sx="103000" sy="103000" algn="t" rotWithShape="0">
              <a:srgbClr val="FF0000">
                <a:alpha val="34000"/>
              </a:srgbClr>
            </a:outerShdw>
          </a:effectLst>
        </p:grpSpPr>
        <p:sp>
          <p:nvSpPr>
            <p:cNvPr id="3" name="Rounded Rectangle 2"/>
            <p:cNvSpPr/>
            <p:nvPr/>
          </p:nvSpPr>
          <p:spPr>
            <a:xfrm>
              <a:off x="3352800" y="1219200"/>
              <a:ext cx="2514600" cy="6858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657600" y="1226403"/>
              <a:ext cx="2057400" cy="830997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bn-BD" sz="4800" b="1" dirty="0" smtClean="0">
                  <a:latin typeface="NikoshBAN" pitchFamily="2" charset="0"/>
                  <a:cs typeface="NikoshBAN" pitchFamily="2" charset="0"/>
                </a:rPr>
                <a:t>শিখনফল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2438400" y="2286000"/>
            <a:ext cx="45432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 2"/>
              </a:rPr>
              <a:t>  </a:t>
            </a:r>
            <a:endParaRPr lang="en-US" sz="28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  <a:sym typeface="Wingdings 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429000"/>
            <a:ext cx="80345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 2"/>
              </a:rPr>
              <a:t>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বিশেষ প্রয়োজনে সরকারি-বেসরকারি প্রতিষ্ঠানের কর্তৃপক্ষের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   কাছে লিখিত আবেদন করতে পারবে </a:t>
            </a:r>
            <a:r>
              <a:rPr lang="en-US" sz="3200" smtClean="0"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  <a:sym typeface="Wingdings 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8956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 2"/>
              </a:rPr>
              <a:t>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আবেদন পত্রের সুনির্দিষ্ট কাঠামো জানতে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  <a:sym typeface="Wingdings 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295400"/>
            <a:ext cx="4724400" cy="954107"/>
            <a:chOff x="2133600" y="457200"/>
            <a:chExt cx="4114800" cy="954107"/>
          </a:xfrm>
        </p:grpSpPr>
        <p:sp>
          <p:nvSpPr>
            <p:cNvPr id="3" name="Rounded Rectangle 2"/>
            <p:cNvSpPr/>
            <p:nvPr/>
          </p:nvSpPr>
          <p:spPr>
            <a:xfrm>
              <a:off x="2133600" y="457200"/>
              <a:ext cx="4038600" cy="533400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>
              <a:noFill/>
            </a:ln>
            <a:effectLst>
              <a:outerShdw blurRad="1270000" dist="27940" dir="5400000" sx="182000" sy="182000" algn="ctr">
                <a:srgbClr val="000000">
                  <a:alpha val="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67000" y="457200"/>
              <a:ext cx="3581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আবেদনপত্র রচনার বিবেচ্য বিষয়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00665" y="248668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শ্রেণির পত্রে কেবল বক্তব্য-বিষয় প্রাধান্য পায়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0665" y="30200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ভাষা সহজ-সরল ও প্রাঞ্জল হতে হবে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0665" y="354078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ভাবাবেগ প্রকাশের বিন্দুমাত্র অবকাশ নেই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0665" y="412498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ভাষার স্পষ্টতা ও শুদ্ধির ওপর সতর্ক ও যত্নবান হতে হয়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0665" y="473458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পত্রের নির্ভুল কাঠামো অনুসৃতি অপরিহার্য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Action Button: End 10">
            <a:hlinkClick r:id="" action="ppaction://hlinkshowjump?jump=lastslide" highlightClick="1"/>
          </p:cNvPr>
          <p:cNvSpPr/>
          <p:nvPr/>
        </p:nvSpPr>
        <p:spPr>
          <a:xfrm>
            <a:off x="1219200" y="2630658"/>
            <a:ext cx="457200" cy="2286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1219200" y="3151162"/>
            <a:ext cx="457200" cy="2286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End 12">
            <a:hlinkClick r:id="" action="ppaction://hlinkshowjump?jump=lastslide" highlightClick="1"/>
          </p:cNvPr>
          <p:cNvSpPr/>
          <p:nvPr/>
        </p:nvSpPr>
        <p:spPr>
          <a:xfrm>
            <a:off x="1219200" y="3671667"/>
            <a:ext cx="457200" cy="2286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End 13">
            <a:hlinkClick r:id="" action="ppaction://hlinkshowjump?jump=lastslide" highlightClick="1"/>
          </p:cNvPr>
          <p:cNvSpPr/>
          <p:nvPr/>
        </p:nvSpPr>
        <p:spPr>
          <a:xfrm>
            <a:off x="1219200" y="4220307"/>
            <a:ext cx="457200" cy="2286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End 14">
            <a:hlinkClick r:id="" action="ppaction://hlinkshowjump?jump=lastslide" highlightClick="1"/>
          </p:cNvPr>
          <p:cNvSpPr/>
          <p:nvPr/>
        </p:nvSpPr>
        <p:spPr>
          <a:xfrm>
            <a:off x="1219200" y="4839285"/>
            <a:ext cx="457200" cy="2286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71600" y="1066800"/>
            <a:ext cx="64770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676400"/>
            <a:ext cx="533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২। পত্র প্রাপকের নাম ও ঠিকানা............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286000"/>
            <a:ext cx="48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। বিষয়ঃ.....................।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819400"/>
            <a:ext cx="464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। সম্বোধন.....................,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3276600"/>
            <a:ext cx="5943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>
                <a:latin typeface="NikoshBAN" pitchFamily="2" charset="0"/>
                <a:cs typeface="NikoshBAN" pitchFamily="2" charset="0"/>
              </a:rPr>
              <a:t> ৫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। পত্রের মূল বক্তব্যবিষয়</a:t>
            </a:r>
          </a:p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...........................................................................................................................................।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4648200"/>
            <a:ext cx="4267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। বিদায় সম্ভাষণ</a:t>
            </a:r>
          </a:p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............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438400" y="304800"/>
            <a:ext cx="4191000" cy="954107"/>
            <a:chOff x="2362200" y="762000"/>
            <a:chExt cx="2590800" cy="954107"/>
          </a:xfrm>
        </p:grpSpPr>
        <p:sp>
          <p:nvSpPr>
            <p:cNvPr id="25" name="Rounded Rectangle 24"/>
            <p:cNvSpPr/>
            <p:nvPr/>
          </p:nvSpPr>
          <p:spPr>
            <a:xfrm>
              <a:off x="2362200" y="762000"/>
              <a:ext cx="2590800" cy="457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762000"/>
              <a:ext cx="2209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আবেদন পত্রের অংশ বিভাজন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76400" y="1143000"/>
            <a:ext cx="327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১। তারিখঃ --/--/----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5607148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৭। সংযুক্তিঃ ............।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5" grpId="0"/>
      <p:bldP spid="6" grpId="0"/>
      <p:bldP spid="7" grpId="0"/>
      <p:bldP spid="8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38400" y="762000"/>
            <a:ext cx="6400800" cy="594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23"/>
          <p:cNvGrpSpPr/>
          <p:nvPr/>
        </p:nvGrpSpPr>
        <p:grpSpPr>
          <a:xfrm>
            <a:off x="2438400" y="152400"/>
            <a:ext cx="4191000" cy="523220"/>
            <a:chOff x="2362200" y="762000"/>
            <a:chExt cx="2590800" cy="523220"/>
          </a:xfrm>
        </p:grpSpPr>
        <p:sp>
          <p:nvSpPr>
            <p:cNvPr id="25" name="Rounded Rectangle 24"/>
            <p:cNvSpPr/>
            <p:nvPr/>
          </p:nvSpPr>
          <p:spPr>
            <a:xfrm>
              <a:off x="2362200" y="762000"/>
              <a:ext cx="2590800" cy="457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26327" y="762000"/>
              <a:ext cx="15143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আবেদন পত্রের নমূনা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895600" y="2362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জনাব,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990600"/>
            <a:ext cx="4216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বরাবর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‘ক’ উচ্চ বিদ্যালয়, ঢাকা।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19812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বিষয়ঃ অগ্রিম পাঁচদিনের ছুটির জন্য আবেদন।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2715161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বিনীত নিবেদন এই যে, আসছে ১৫ই মার্চ, রোজ শনিবার আমার বড় বোনের শুভবিবাহ অনুষ্ঠিত হতে যাচ্ছে। এ উপলক্ষে আত্মীয়-স্বজনদের আদর-আপ্যায়নের জন্য আমার উপস্থিত থাকা একান্ত কর্তব্য। সে কারণে ১৩-১৭ই মার্চ পর্যন্ত মোট পাঁচদিন আমার ছুটির বিশেষ প্রয়োজন।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403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অতএব, উপরিউক্ত বিষয়টি বিবেচনা করে আমাকে পাঁচদিন ছূটি মঞ্জুর করতে আপনার যেন মর্জি হয়।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600" y="4690408"/>
            <a:ext cx="4216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নিবেদক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আপনার একান্ত অনুগত ছাত্র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‘খ’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রোলঃ ৩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69809" y="742890"/>
            <a:ext cx="2311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তারিখঃ ১২/০৩/২০১৪ ইং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6213157"/>
            <a:ext cx="289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সংযুক্তিঃ বিয়ের কার্ড।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Left Bracket 30"/>
          <p:cNvSpPr/>
          <p:nvPr/>
        </p:nvSpPr>
        <p:spPr>
          <a:xfrm>
            <a:off x="2819400" y="1071205"/>
            <a:ext cx="152400" cy="838200"/>
          </a:xfrm>
          <a:prstGeom prst="leftBracket">
            <a:avLst>
              <a:gd name="adj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ket 31"/>
          <p:cNvSpPr/>
          <p:nvPr/>
        </p:nvSpPr>
        <p:spPr>
          <a:xfrm>
            <a:off x="2819400" y="2781300"/>
            <a:ext cx="152400" cy="1790700"/>
          </a:xfrm>
          <a:prstGeom prst="leftBracket">
            <a:avLst>
              <a:gd name="adj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>
            <a:off x="2819400" y="4800600"/>
            <a:ext cx="152400" cy="1371600"/>
          </a:xfrm>
          <a:prstGeom prst="leftBracket">
            <a:avLst>
              <a:gd name="adj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0" y="671155"/>
            <a:ext cx="2743200" cy="6034445"/>
            <a:chOff x="0" y="671155"/>
            <a:chExt cx="2743200" cy="6034445"/>
          </a:xfrm>
        </p:grpSpPr>
        <p:sp>
          <p:nvSpPr>
            <p:cNvPr id="4" name="TextBox 3"/>
            <p:cNvSpPr txBox="1"/>
            <p:nvPr/>
          </p:nvSpPr>
          <p:spPr>
            <a:xfrm>
              <a:off x="0" y="1204555"/>
              <a:ext cx="2209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২। পত্র প্রাপকের নাম </a:t>
              </a:r>
            </a:p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   ও ঠিকানাঃ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0" y="1890355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৩। বিষয়ঃ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200" y="234309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৪। সম্বোধনঃ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3163669"/>
              <a:ext cx="2133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latin typeface="NikoshBAN" pitchFamily="2" charset="0"/>
                  <a:cs typeface="NikoshBAN" pitchFamily="2" charset="0"/>
                </a:rPr>
                <a:t> ৫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। পত্রের মূল    </a:t>
              </a:r>
            </a:p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    বক্তব্যবিষয়ঃ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5048190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। বিদায় সম্ভাষণঃ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0" y="671155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১। তারিখঃ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0" y="63054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৭। সংযুক্তিঃ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1219200" y="899755"/>
              <a:ext cx="1485900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1206500" y="1661755"/>
              <a:ext cx="1480429" cy="25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1219200" y="2138005"/>
              <a:ext cx="1485900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155700" y="2525355"/>
              <a:ext cx="1531229" cy="859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1447800" y="3638852"/>
              <a:ext cx="1239129" cy="410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1638300" y="5243155"/>
              <a:ext cx="1104900" cy="127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1458351" y="6505877"/>
              <a:ext cx="1228578" cy="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-304800" y="1600200"/>
          <a:ext cx="9753600" cy="248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2971800" y="457200"/>
            <a:ext cx="3505200" cy="769441"/>
            <a:chOff x="2971800" y="457200"/>
            <a:chExt cx="3505200" cy="769441"/>
          </a:xfrm>
        </p:grpSpPr>
        <p:sp>
          <p:nvSpPr>
            <p:cNvPr id="8" name="Rounded Rectangle 7"/>
            <p:cNvSpPr/>
            <p:nvPr/>
          </p:nvSpPr>
          <p:spPr>
            <a:xfrm>
              <a:off x="2971800" y="457200"/>
              <a:ext cx="3505200" cy="7620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1206500" dir="15000000" sx="105000" sy="105000" algn="t" rotWithShape="0">
                <a:srgbClr val="FF0000">
                  <a:alpha val="39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extrusionH="234950" contourW="31750">
              <a:bevelT w="190500" h="38100"/>
              <a:extrusionClr>
                <a:schemeClr val="tx1">
                  <a:lumMod val="65000"/>
                  <a:lumOff val="35000"/>
                </a:schemeClr>
              </a:extrusionClr>
              <a:contourClr>
                <a:srgbClr val="00B05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10000" y="457200"/>
              <a:ext cx="2052165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দলীয় কাজ</a:t>
              </a:r>
            </a:p>
          </p:txBody>
        </p:sp>
      </p:grpSp>
      <p:sp>
        <p:nvSpPr>
          <p:cNvPr id="11" name="Down Arrow 10"/>
          <p:cNvSpPr/>
          <p:nvPr/>
        </p:nvSpPr>
        <p:spPr>
          <a:xfrm rot="19347287">
            <a:off x="3149000" y="3730702"/>
            <a:ext cx="500060" cy="1501797"/>
          </a:xfrm>
          <a:prstGeom prst="downArrow">
            <a:avLst>
              <a:gd name="adj1" fmla="val 12184"/>
              <a:gd name="adj2" fmla="val 45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2823104">
            <a:off x="5060691" y="3579774"/>
            <a:ext cx="566715" cy="1790204"/>
          </a:xfrm>
          <a:prstGeom prst="downArrow">
            <a:avLst>
              <a:gd name="adj1" fmla="val 12184"/>
              <a:gd name="adj2" fmla="val 45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038600" y="3884573"/>
            <a:ext cx="566715" cy="1144627"/>
          </a:xfrm>
          <a:prstGeom prst="downArrow">
            <a:avLst>
              <a:gd name="adj1" fmla="val 12184"/>
              <a:gd name="adj2" fmla="val 45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257800"/>
            <a:ext cx="8001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আবেদন পত্রের ছক অংকন কর।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1" grpId="0" animBg="1"/>
      <p:bldP spid="12" grpId="0" animBg="1"/>
      <p:bldP spid="1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2971800" y="762000"/>
            <a:ext cx="3505200" cy="769441"/>
            <a:chOff x="2971800" y="762000"/>
            <a:chExt cx="3505200" cy="769441"/>
          </a:xfrm>
        </p:grpSpPr>
        <p:sp>
          <p:nvSpPr>
            <p:cNvPr id="14" name="Rounded Rectangle 13"/>
            <p:cNvSpPr/>
            <p:nvPr/>
          </p:nvSpPr>
          <p:spPr>
            <a:xfrm>
              <a:off x="2971800" y="762000"/>
              <a:ext cx="3505200" cy="762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206500" dir="15000000" sx="105000" sy="105000" algn="t" rotWithShape="0">
                <a:srgbClr val="FF0000">
                  <a:alpha val="39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10000" y="762000"/>
              <a:ext cx="1523174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মূল্যায়ন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89999" y="2590800"/>
            <a:ext cx="31390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আবেদন পত্র কী?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37338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আবেদন পত্রের কাঠামোগুলো ধারাবাহিকভাবে বর্ণনা কর।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241300" y="3149600"/>
            <a:ext cx="818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আবেদনপত্রে শিরোনাম বা খামের প্রয়োজন আছে কি?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2590800" y="1143000"/>
            <a:ext cx="4343400" cy="1066800"/>
            <a:chOff x="2590800" y="1143000"/>
            <a:chExt cx="4343400" cy="1066800"/>
          </a:xfrm>
        </p:grpSpPr>
        <p:sp>
          <p:nvSpPr>
            <p:cNvPr id="6" name="Rounded Rectangle 5"/>
            <p:cNvSpPr/>
            <p:nvPr/>
          </p:nvSpPr>
          <p:spPr>
            <a:xfrm>
              <a:off x="2590800" y="1143000"/>
              <a:ext cx="4343400" cy="1066800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657600" y="1295400"/>
              <a:ext cx="2362200" cy="83099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bn-BD" sz="4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3505200"/>
            <a:ext cx="82296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বিদ্যালয়ে একটি বিজ্ঞান ক্লাব গঠনের অনুমতি প্রার্থনা করে প্রধান শিক্ষকের নিকট একখানা আবেদনপত্র রচনা কর।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388</Words>
  <Application>Microsoft Office PowerPoint</Application>
  <PresentationFormat>On-screen Show (4:3)</PresentationFormat>
  <Paragraphs>105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sharif</cp:lastModifiedBy>
  <cp:revision>54</cp:revision>
  <dcterms:created xsi:type="dcterms:W3CDTF">2014-03-12T15:53:43Z</dcterms:created>
  <dcterms:modified xsi:type="dcterms:W3CDTF">2019-12-14T01:33:16Z</dcterms:modified>
</cp:coreProperties>
</file>