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9DD79-8A52-4595-BBC2-4F1F5A4CF0FF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2BB03-7B04-47A5-AEB9-EB2417C6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2BB03-7B04-47A5-AEB9-EB2417C656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h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8686800" cy="5410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09800" y="5791200"/>
            <a:ext cx="50292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WELCOME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TEACHER’S  IDENTITY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Content Placeholder 4" descr="IMG_20181203_085117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NAME: SHAMSUDDIN.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SENIOR TEACHER.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Mob.01767264934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VEDURIA SERAJIA FAZIL MADRASAH.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LALMOHAN,BHOLA.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371600"/>
            <a:ext cx="7315200" cy="3886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OUR TODAY’s LESSON 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A PARARGRAPH ON</a:t>
            </a:r>
            <a:endParaRPr lang="en-US" sz="4800" dirty="0" smtClean="0">
              <a:solidFill>
                <a:srgbClr val="002060"/>
              </a:solidFill>
            </a:endParaRPr>
          </a:p>
          <a:p>
            <a:pPr algn="ctr"/>
            <a:r>
              <a:rPr lang="en-US" sz="4800" dirty="0" smtClean="0">
                <a:solidFill>
                  <a:srgbClr val="7030A0"/>
                </a:solidFill>
              </a:rPr>
              <a:t>PRICE HIKE</a:t>
            </a:r>
            <a:r>
              <a:rPr lang="en-US" dirty="0" smtClean="0"/>
              <a:t>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04800"/>
            <a:ext cx="65532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What is price hike?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524000"/>
            <a:ext cx="8382000" cy="495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Price hike means a sudden increase in the cost of </a:t>
            </a:r>
            <a:r>
              <a:rPr lang="en-US" sz="2800" dirty="0" err="1" smtClean="0">
                <a:solidFill>
                  <a:srgbClr val="002060"/>
                </a:solidFill>
              </a:rPr>
              <a:t>dailiy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commodities.It</a:t>
            </a:r>
            <a:r>
              <a:rPr lang="en-US" sz="2800" dirty="0" smtClean="0">
                <a:solidFill>
                  <a:srgbClr val="002060"/>
                </a:solidFill>
              </a:rPr>
              <a:t> is one of the main problems in the third world </a:t>
            </a:r>
            <a:r>
              <a:rPr lang="en-US" sz="2800" dirty="0" err="1" smtClean="0">
                <a:solidFill>
                  <a:srgbClr val="002060"/>
                </a:solidFill>
              </a:rPr>
              <a:t>countries.The</a:t>
            </a:r>
            <a:r>
              <a:rPr lang="en-US" sz="2800" dirty="0" smtClean="0">
                <a:solidFill>
                  <a:srgbClr val="002060"/>
                </a:solidFill>
              </a:rPr>
              <a:t> people of Bangladesh often face this problem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ph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52600"/>
            <a:ext cx="76962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42672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The causes of price hike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3" name="Picture 2" descr="ph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14400"/>
            <a:ext cx="3657600" cy="2057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3124200"/>
            <a:ext cx="8534400" cy="3505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There are many reasons for price </a:t>
            </a:r>
            <a:r>
              <a:rPr lang="en-US" sz="2800" dirty="0" err="1" smtClean="0">
                <a:solidFill>
                  <a:srgbClr val="002060"/>
                </a:solidFill>
              </a:rPr>
              <a:t>hike.Firstly,insufficient</a:t>
            </a:r>
            <a:r>
              <a:rPr lang="en-US" sz="2800" dirty="0" smtClean="0">
                <a:solidFill>
                  <a:srgbClr val="002060"/>
                </a:solidFill>
              </a:rPr>
              <a:t> production is </a:t>
            </a:r>
            <a:r>
              <a:rPr lang="en-US" sz="2800" dirty="0" err="1" smtClean="0">
                <a:solidFill>
                  <a:srgbClr val="002060"/>
                </a:solidFill>
              </a:rPr>
              <a:t>resposible</a:t>
            </a:r>
            <a:r>
              <a:rPr lang="en-US" sz="2800" dirty="0" smtClean="0">
                <a:solidFill>
                  <a:srgbClr val="002060"/>
                </a:solidFill>
              </a:rPr>
              <a:t> for price </a:t>
            </a:r>
            <a:r>
              <a:rPr lang="en-US" sz="2800" dirty="0" err="1" smtClean="0">
                <a:solidFill>
                  <a:srgbClr val="002060"/>
                </a:solidFill>
              </a:rPr>
              <a:t>hike.Secondly,It</a:t>
            </a:r>
            <a:r>
              <a:rPr lang="en-US" sz="2800" dirty="0" smtClean="0">
                <a:solidFill>
                  <a:srgbClr val="002060"/>
                </a:solidFill>
              </a:rPr>
              <a:t> is caused by some dishonest </a:t>
            </a:r>
            <a:r>
              <a:rPr lang="en-US" sz="2800" dirty="0" err="1" smtClean="0">
                <a:solidFill>
                  <a:srgbClr val="002060"/>
                </a:solidFill>
              </a:rPr>
              <a:t>businessmen.They</a:t>
            </a:r>
            <a:r>
              <a:rPr lang="en-US" sz="2800" dirty="0" smtClean="0">
                <a:solidFill>
                  <a:srgbClr val="002060"/>
                </a:solidFill>
              </a:rPr>
              <a:t> stock commodities and create scarcity . They create  artificial  crisis and sell them at high </a:t>
            </a:r>
            <a:r>
              <a:rPr lang="en-US" sz="2800" dirty="0" err="1" smtClean="0">
                <a:solidFill>
                  <a:srgbClr val="002060"/>
                </a:solidFill>
              </a:rPr>
              <a:t>price.Price</a:t>
            </a:r>
            <a:r>
              <a:rPr lang="en-US" sz="2800" dirty="0" smtClean="0">
                <a:solidFill>
                  <a:srgbClr val="002060"/>
                </a:solidFill>
              </a:rPr>
              <a:t> hike is also caused by devaluation of money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ph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5425" y="304800"/>
            <a:ext cx="3381375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5105400" cy="762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The impact of price hike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3" name="Picture 2" descr="p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1" y="161925"/>
            <a:ext cx="3429000" cy="3190875"/>
          </a:xfrm>
          <a:prstGeom prst="rect">
            <a:avLst/>
          </a:prstGeom>
        </p:spPr>
      </p:pic>
      <p:pic>
        <p:nvPicPr>
          <p:cNvPr id="4" name="Picture 3" descr="ph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295400"/>
            <a:ext cx="4752975" cy="2133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3657600"/>
            <a:ext cx="8534400" cy="2971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The impact of price hike is very dreadful .It is a serious problem for the middle and low class </a:t>
            </a:r>
            <a:r>
              <a:rPr lang="en-US" sz="2800" dirty="0" err="1" smtClean="0">
                <a:solidFill>
                  <a:srgbClr val="0070C0"/>
                </a:solidFill>
              </a:rPr>
              <a:t>people.The</a:t>
            </a:r>
            <a:r>
              <a:rPr lang="en-US" sz="2800" dirty="0" smtClean="0">
                <a:solidFill>
                  <a:srgbClr val="0070C0"/>
                </a:solidFill>
              </a:rPr>
              <a:t> day </a:t>
            </a:r>
            <a:r>
              <a:rPr lang="en-US" sz="2800" dirty="0" err="1" smtClean="0">
                <a:solidFill>
                  <a:srgbClr val="0070C0"/>
                </a:solidFill>
              </a:rPr>
              <a:t>labourers</a:t>
            </a:r>
            <a:r>
              <a:rPr lang="en-US" sz="2800" dirty="0" smtClean="0">
                <a:solidFill>
                  <a:srgbClr val="0070C0"/>
                </a:solidFill>
              </a:rPr>
              <a:t> can not lead their lives </a:t>
            </a:r>
            <a:r>
              <a:rPr lang="en-US" sz="2800" dirty="0" err="1" smtClean="0">
                <a:solidFill>
                  <a:srgbClr val="0070C0"/>
                </a:solidFill>
              </a:rPr>
              <a:t>properly.Even</a:t>
            </a:r>
            <a:r>
              <a:rPr lang="en-US" sz="2800" dirty="0" smtClean="0">
                <a:solidFill>
                  <a:srgbClr val="0070C0"/>
                </a:solidFill>
              </a:rPr>
              <a:t> the service holders have to suffer a </a:t>
            </a:r>
            <a:r>
              <a:rPr lang="en-US" sz="2800" dirty="0" err="1" smtClean="0">
                <a:solidFill>
                  <a:srgbClr val="0070C0"/>
                </a:solidFill>
              </a:rPr>
              <a:t>lot.It</a:t>
            </a:r>
            <a:r>
              <a:rPr lang="en-US" sz="2800" dirty="0" smtClean="0">
                <a:solidFill>
                  <a:srgbClr val="0070C0"/>
                </a:solidFill>
              </a:rPr>
              <a:t> affect the </a:t>
            </a:r>
            <a:r>
              <a:rPr lang="en-US" sz="2800" dirty="0" err="1" smtClean="0">
                <a:solidFill>
                  <a:srgbClr val="0070C0"/>
                </a:solidFill>
              </a:rPr>
              <a:t>consumers.On</a:t>
            </a:r>
            <a:r>
              <a:rPr lang="en-US" sz="2800" dirty="0" smtClean="0">
                <a:solidFill>
                  <a:srgbClr val="0070C0"/>
                </a:solidFill>
              </a:rPr>
              <a:t> the other hand ,those dishonest businessmen become rich overnight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43000"/>
            <a:ext cx="4191000" cy="762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The way to get rid of it.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3" name="Picture 2" descr="ph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38125"/>
            <a:ext cx="3810000" cy="22764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2667000"/>
            <a:ext cx="8763000" cy="3962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002060"/>
              </a:solidFill>
            </a:endParaRPr>
          </a:p>
          <a:p>
            <a:pPr algn="ctr"/>
            <a:endParaRPr lang="en-US" sz="2800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Now the problem is out of </a:t>
            </a:r>
            <a:r>
              <a:rPr lang="en-US" sz="2800" dirty="0" err="1" smtClean="0">
                <a:solidFill>
                  <a:srgbClr val="002060"/>
                </a:solidFill>
              </a:rPr>
              <a:t>control.The</a:t>
            </a:r>
            <a:r>
              <a:rPr lang="en-US" sz="2800" dirty="0" smtClean="0">
                <a:solidFill>
                  <a:srgbClr val="002060"/>
                </a:solidFill>
              </a:rPr>
              <a:t> situation can not go </a:t>
            </a:r>
            <a:r>
              <a:rPr lang="en-US" sz="2800" dirty="0" err="1" smtClean="0">
                <a:solidFill>
                  <a:srgbClr val="002060"/>
                </a:solidFill>
              </a:rPr>
              <a:t>on.The</a:t>
            </a:r>
            <a:r>
              <a:rPr lang="en-US" sz="2800" dirty="0" smtClean="0">
                <a:solidFill>
                  <a:srgbClr val="002060"/>
                </a:solidFill>
              </a:rPr>
              <a:t> government should take effective step to control price hike .The authorities can form monitoring </a:t>
            </a:r>
            <a:r>
              <a:rPr lang="en-US" sz="2800" dirty="0" err="1" smtClean="0">
                <a:solidFill>
                  <a:srgbClr val="002060"/>
                </a:solidFill>
              </a:rPr>
              <a:t>cells.The</a:t>
            </a:r>
            <a:r>
              <a:rPr lang="en-US" sz="2800" dirty="0" smtClean="0">
                <a:solidFill>
                  <a:srgbClr val="002060"/>
                </a:solidFill>
              </a:rPr>
              <a:t> law enforcing agencies should work more effectively. The dishonest businessmen should be given punishment .Besides all of us should work hard to become self sufficient of </a:t>
            </a:r>
            <a:r>
              <a:rPr lang="en-US" sz="2800" dirty="0" err="1" smtClean="0">
                <a:solidFill>
                  <a:srgbClr val="002060"/>
                </a:solidFill>
              </a:rPr>
              <a:t>food.Patrotitic</a:t>
            </a:r>
            <a:r>
              <a:rPr lang="en-US" sz="2800" dirty="0" smtClean="0">
                <a:solidFill>
                  <a:srgbClr val="002060"/>
                </a:solidFill>
              </a:rPr>
              <a:t> feeling should be awakened among </a:t>
            </a:r>
            <a:r>
              <a:rPr lang="en-US" sz="2800" dirty="0" err="1" smtClean="0">
                <a:solidFill>
                  <a:srgbClr val="002060"/>
                </a:solidFill>
              </a:rPr>
              <a:t>us.Thus</a:t>
            </a:r>
            <a:r>
              <a:rPr lang="en-US" sz="2800" dirty="0" smtClean="0">
                <a:solidFill>
                  <a:srgbClr val="002060"/>
                </a:solidFill>
              </a:rPr>
              <a:t> price hike can be controlled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HOMEWORK</a:t>
            </a:r>
            <a:endParaRPr lang="en-US" sz="4800" dirty="0">
              <a:solidFill>
                <a:srgbClr val="002060"/>
              </a:solidFill>
            </a:endParaRPr>
          </a:p>
        </p:txBody>
      </p:sp>
      <p:pic>
        <p:nvPicPr>
          <p:cNvPr id="5" name="Content Placeholder 4" descr="home 2.pn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685800" y="1676400"/>
            <a:ext cx="3810000" cy="4419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5"/>
            <a:tile tx="0" ty="0" sx="100000" sy="100000" flip="none" algn="tl"/>
          </a:blipFill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</a:rPr>
              <a:t>Write a paragraph on-----------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4800" dirty="0" smtClean="0">
                <a:solidFill>
                  <a:srgbClr val="7030A0"/>
                </a:solidFill>
              </a:rPr>
              <a:t>Price hike.</a:t>
            </a:r>
            <a:endParaRPr lang="en-US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8458200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255</Words>
  <Application>Microsoft Office PowerPoint</Application>
  <PresentationFormat>On-screen Show (4:3)</PresentationFormat>
  <Paragraphs>38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TEACHER’S  IDENTITY</vt:lpstr>
      <vt:lpstr>Slide 3</vt:lpstr>
      <vt:lpstr>Slide 4</vt:lpstr>
      <vt:lpstr>Slide 5</vt:lpstr>
      <vt:lpstr>Slide 6</vt:lpstr>
      <vt:lpstr>Slide 7</vt:lpstr>
      <vt:lpstr>HOMEWORK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Windows User</cp:lastModifiedBy>
  <cp:revision>19</cp:revision>
  <dcterms:created xsi:type="dcterms:W3CDTF">2006-08-16T00:00:00Z</dcterms:created>
  <dcterms:modified xsi:type="dcterms:W3CDTF">2019-12-13T14:33:28Z</dcterms:modified>
</cp:coreProperties>
</file>