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&#2439;-&#2478;&#2503;&#2439;&#2482;&#2435;binaybiswas024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সকলকে</a:t>
            </a:r>
            <a:r>
              <a:rPr lang="en-US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স্বাগতম</a:t>
            </a:r>
            <a:r>
              <a:rPr lang="en-US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9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 descr="0,,15734272_303,00_110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76400"/>
            <a:ext cx="4724400" cy="2819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14775528447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572000"/>
            <a:ext cx="47244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Lotus_moti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0"/>
            <a:ext cx="43434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6400"/>
            <a:ext cx="4343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কঠিন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জেনে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নিই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3048000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নিবিড়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1371600"/>
            <a:ext cx="4648200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ঘনিষ্ঠ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276600" y="1447800"/>
            <a:ext cx="990600" cy="762000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2971800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অপরিহার্য্য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endParaRPr lang="en-US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86200"/>
            <a:ext cx="3048000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টেকসই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34000"/>
            <a:ext cx="3429000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ঐতিহ্য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2667000"/>
            <a:ext cx="4800600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এড়ানো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যায়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না,আবশ্যিক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3886200"/>
            <a:ext cx="4648200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মজবুত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5257800"/>
            <a:ext cx="4419600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অতীতের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গর্ব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গৌরবের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বস্তু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124200" y="2743200"/>
            <a:ext cx="990600" cy="762000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352800" y="4038600"/>
            <a:ext cx="1066800" cy="838200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581400" y="5410200"/>
            <a:ext cx="1066800" cy="838200"/>
          </a:xfrm>
          <a:prstGeom prst="rightArrow">
            <a:avLst>
              <a:gd name="adj1" fmla="val 50000"/>
              <a:gd name="adj2" fmla="val 51538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উপরের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ছবিগুলোর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সাথে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জড়িত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উল্লেখ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41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download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429000"/>
            <a:ext cx="46482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download (3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419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ages (3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066800"/>
            <a:ext cx="46482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নিচে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কিছু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দেখি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Picture 6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14400"/>
            <a:ext cx="46482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download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276600"/>
            <a:ext cx="4648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download (2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4419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download (4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4400"/>
            <a:ext cx="44196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কাঠ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পিতল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হাত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পাখা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নিচে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কিছু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দেখি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648200" cy="304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 descr="Bandarban-pic-18.4.2017-300x2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4419600" cy="304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6" descr="download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7200"/>
            <a:ext cx="4648200" cy="2590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9" name="Picture 8" descr="download (2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267200"/>
            <a:ext cx="4419600" cy="2590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লোকশিল্প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সংরক্ষনের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উপায়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সমুহ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নিম্নরুপঃ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endParaRPr lang="en-US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25908"/>
            <a:ext cx="9144000" cy="48320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bn-BD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১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কুটির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গড়ে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তোলা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  </a:t>
            </a:r>
          </a:p>
          <a:p>
            <a:pPr marL="742950" indent="-742950"/>
            <a:r>
              <a:rPr lang="bn-BD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২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লোকশিল্প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প্রস্তুতে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মনোযোগ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দেওয়া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 </a:t>
            </a:r>
          </a:p>
          <a:p>
            <a:pPr marL="742950" indent="-742950"/>
            <a:r>
              <a:rPr lang="bn-BD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৩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সচেতনতা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সৃষ্টি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pPr marL="742950" indent="-742950"/>
            <a:r>
              <a:rPr lang="bn-BD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৪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লোকশিল্পজাত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পণ্য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ব্যবহারে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উৎসাহিত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 marL="742950" indent="-742950"/>
            <a:r>
              <a:rPr lang="bn-BD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৫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সরকারী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বেসরকারী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পৃষ্ঠপোষকতা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বৃদ্ধি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 </a:t>
            </a:r>
          </a:p>
          <a:p>
            <a:pPr marL="742950" indent="-742950"/>
            <a:r>
              <a:rPr lang="bn-BD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৬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লোকশিল্প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সামগ্রী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উপহার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দেওয়া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marL="742950" indent="-742950"/>
            <a:r>
              <a:rPr lang="bn-BD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৭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লোকশিল্পের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ঐতিহ্য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অনুধাবন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   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লোকশিল্প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উন্নয়নে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বর্তমান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সরকার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আন্তরিক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images (4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682" y="914400"/>
            <a:ext cx="4398318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7244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খাদি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কাপড়ের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জনপ্রিয়তা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বৃদ্ধি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শিতল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পাটির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বিশ্বজয়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দলগত</a:t>
            </a:r>
            <a:r>
              <a:rPr lang="en-US" sz="8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8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8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80563"/>
            <a:ext cx="9144000" cy="187743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“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ক”-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দলঃ-পাহাড়ীদের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ব্যবহৃত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পোশাকের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বৈশিষ্ট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“খ”-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দলঃ-আমাদের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লোকশিল্প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সংরক্ষনের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উপায়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সমূহ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লিখ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  </a:t>
            </a:r>
            <a:endParaRPr lang="en-US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1140"/>
            <a:ext cx="9144000" cy="3451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মূল্যায়ন</a:t>
            </a:r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endParaRPr lang="en-US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3601"/>
            <a:ext cx="9144000" cy="452431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রবিন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স্থানীয়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কারিগর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দ্বারা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পিতলের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কলস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তৈরী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করাল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বন্ধুর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বিয়েতে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কলসটি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উপহার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দিলে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কেউ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কেউ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উপহাস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করল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; 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আবার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প্রশংসাও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পেল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স্কুলের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প্রধান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শিক্ষক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বললেন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স্থানীয়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কারিগরদের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এরুপ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লোকশিল্প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গর্ব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উচি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ৎ।</a:t>
            </a:r>
          </a:p>
          <a:p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প্রশ্নঃ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১)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রবিনের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দেওয়া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উপহারটিকে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শিল্পগুন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বিচারে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শ্রেণীর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অন্তর্ভুক্ত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যায়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</a:p>
          <a:p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	ক)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আধুনিক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		খ)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কুটির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	গ)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চারূ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			ঘ)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মৃ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0" y="5486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9144000" cy="7694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নিচের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অনুচ্ছেদটি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পড়ে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১ ও ২নং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প্রশ্নের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দাও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	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প্রশ্নঃ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২-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এরূপ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উপহার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দেওয়ার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পিছনে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রবিনের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উদ্দেশ্যকে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“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লোকশিল্প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”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প্রবন্ধের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আলোকে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যায়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-- </a:t>
            </a:r>
            <a:endParaRPr lang="en-US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33685"/>
            <a:ext cx="9144000" cy="452431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971550" lvl="1" indent="-514350">
              <a:buAutoNum type="romanLcParenR"/>
            </a:pP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সাশ্রয়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971550" lvl="1" indent="-514350">
              <a:buAutoNum type="romanLcParenR"/>
            </a:pP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লোকশিল্পকে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বাঁচিয়ে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রাখা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971550" lvl="1" indent="-514350">
              <a:buAutoNum type="romanLcParenR"/>
            </a:pP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ঐতিহ্যকে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ধরে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রাখা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514350" indent="-514350"/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	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কোনটি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সঠিক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? </a:t>
            </a:r>
          </a:p>
          <a:p>
            <a:pPr marL="514350" indent="-514350"/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	ক)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i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ও ii 				খ)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i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ও iii</a:t>
            </a:r>
          </a:p>
          <a:p>
            <a:pPr marL="514350" indent="-514350"/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	গ) ii ও iii				ঘ)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i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 ii ও iii</a:t>
            </a:r>
            <a:endParaRPr lang="en-US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" y="60960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বাড়ীর</a:t>
            </a:r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i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91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লোকশিল্পকে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ধরে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রাখার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উপায়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অবলম্বন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করবে-তা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তোমার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স্বপক্ষে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যুক্তি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দাও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   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শিক্ষক</a:t>
            </a:r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44764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বিনয়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কুমার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বিশ্বাস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সহকারী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শিক্ষক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কোলা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সদর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উদ্দিন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উচচ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বিদ্যালয়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রাজবাড়ী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সদর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রাজবাড়ী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মোবাঃ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০১৭১৭৭৫৪৮০৭ </a:t>
            </a:r>
            <a:endParaRPr lang="en-US" sz="72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  <a:hlinkClick r:id="rId2"/>
              </a:rPr>
              <a:t>ই-মেইলঃbinaybiswas024@gmail.com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447800"/>
            <a:ext cx="17495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সবাইকে</a:t>
            </a:r>
            <a:r>
              <a:rPr lang="en-US" sz="1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ধন্যবাদ</a:t>
            </a:r>
            <a:r>
              <a:rPr lang="en-US" sz="1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115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 descr="14098909726_2680ae865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পরিচিতি</a:t>
            </a:r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শ্রেণীঃ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৮ম </a:t>
            </a:r>
          </a:p>
          <a:p>
            <a:pPr algn="ctr"/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বাংলা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১ম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পত্র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(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গদ্যাংশ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 algn="ctr"/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সময়ঃ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৫০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মিনিট</a:t>
            </a:r>
            <a:endParaRPr lang="en-US" sz="72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তারিখঃ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১৪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</a:t>
            </a:r>
            <a:r>
              <a:rPr lang="bn-BD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১২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-২০১</a:t>
            </a:r>
            <a:r>
              <a:rPr lang="bn-BD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৯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ইং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endParaRPr lang="en-US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নিচের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ছবিগুলো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লক্ষ্য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করি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4495800" cy="2819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 descr="Art&amp;CraftsPott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774" y="762000"/>
            <a:ext cx="4528226" cy="2819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6" descr="download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657600"/>
            <a:ext cx="4495800" cy="2514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8" name="Picture 7" descr="download (1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7600"/>
            <a:ext cx="4495800" cy="2514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6172200"/>
            <a:ext cx="9144000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টেরা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পুতুল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মৃৎশিল্প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হাতপাখা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ও 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নকঁশা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পিঠা</a:t>
            </a:r>
            <a:endParaRPr lang="en-US" sz="36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নিচের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ছবিগুলো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দেখি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4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Picture 6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581400"/>
            <a:ext cx="4267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762000"/>
            <a:ext cx="42672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0"/>
            <a:ext cx="4800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images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5200"/>
            <a:ext cx="4800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সোলার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শিকা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4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শিরোনাম</a:t>
            </a:r>
            <a:r>
              <a:rPr lang="en-US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9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“</a:t>
            </a:r>
            <a:r>
              <a:rPr lang="en-US" sz="9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লোকশিল্প</a:t>
            </a:r>
            <a:r>
              <a:rPr lang="en-US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” </a:t>
            </a:r>
            <a:endParaRPr lang="en-US" sz="8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7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				</a:t>
            </a:r>
            <a:r>
              <a:rPr lang="bn-BD" sz="7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কামরুল</a:t>
            </a:r>
            <a:r>
              <a:rPr lang="bn-BD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হাসান</a:t>
            </a:r>
            <a:endParaRPr lang="en-US" sz="72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				(২য়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)    </a:t>
            </a:r>
            <a:endParaRPr lang="en-US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শিখনফল</a:t>
            </a:r>
            <a:r>
              <a:rPr lang="en-US" sz="8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8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541686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 </a:t>
            </a:r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----</a:t>
            </a:r>
          </a:p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১)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নির্বাচিত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অংশটুকু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উচচারণ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পড়তে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২)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নতুন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শব্দ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অনুচ্ছেদ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গঠন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৩)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লোকশিল্পের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নকঁশি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কাঁথা,বাঁশওবেত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কাঠ,মৃ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ৎ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শিল্প,কাঁসা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পিতল,হাতপাখা,কাপড়ের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পুতুল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সোলার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)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বর্ননা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৪)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লোকশিল্প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সংরক্ষন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সম্প্রসারণের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গুরুত্ব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বিশ্লেষ</a:t>
            </a:r>
            <a:r>
              <a:rPr lang="bn-BD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ণ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8" name="Picture 7" descr="20180325_120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নিরব</a:t>
            </a:r>
            <a:r>
              <a:rPr lang="en-US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20180325_121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369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 KUMAR BISWAS</dc:creator>
  <cp:lastModifiedBy>BINAY</cp:lastModifiedBy>
  <cp:revision>85</cp:revision>
  <dcterms:created xsi:type="dcterms:W3CDTF">2006-08-16T00:00:00Z</dcterms:created>
  <dcterms:modified xsi:type="dcterms:W3CDTF">2019-12-07T11:53:33Z</dcterms:modified>
</cp:coreProperties>
</file>