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60" r:id="rId3"/>
    <p:sldMasterId id="2147483673" r:id="rId4"/>
    <p:sldMasterId id="2147483700" r:id="rId5"/>
  </p:sldMasterIdLst>
  <p:notesMasterIdLst>
    <p:notesMasterId r:id="rId29"/>
  </p:notesMasterIdLst>
  <p:sldIdLst>
    <p:sldId id="258" r:id="rId6"/>
    <p:sldId id="281" r:id="rId7"/>
    <p:sldId id="282" r:id="rId8"/>
    <p:sldId id="314" r:id="rId9"/>
    <p:sldId id="318" r:id="rId10"/>
    <p:sldId id="285" r:id="rId11"/>
    <p:sldId id="287" r:id="rId12"/>
    <p:sldId id="295" r:id="rId13"/>
    <p:sldId id="301" r:id="rId14"/>
    <p:sldId id="302" r:id="rId15"/>
    <p:sldId id="303" r:id="rId16"/>
    <p:sldId id="306" r:id="rId17"/>
    <p:sldId id="304" r:id="rId18"/>
    <p:sldId id="305" r:id="rId19"/>
    <p:sldId id="307" r:id="rId20"/>
    <p:sldId id="286" r:id="rId21"/>
    <p:sldId id="309" r:id="rId22"/>
    <p:sldId id="310" r:id="rId23"/>
    <p:sldId id="313" r:id="rId24"/>
    <p:sldId id="317" r:id="rId25"/>
    <p:sldId id="299" r:id="rId26"/>
    <p:sldId id="316" r:id="rId27"/>
    <p:sldId id="31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89" autoAdjust="0"/>
  </p:normalViewPr>
  <p:slideViewPr>
    <p:cSldViewPr snapToGrid="0">
      <p:cViewPr varScale="1">
        <p:scale>
          <a:sx n="79" d="100"/>
          <a:sy n="79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222FA-EE21-454C-9582-E522FE63877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6FA8-4ACD-451C-8054-67635CA82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6FA8-4ACD-451C-8054-67635CA829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9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6FA8-4ACD-451C-8054-67635CA829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3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6FA8-4ACD-451C-8054-67635CA829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5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6FA8-4ACD-451C-8054-67635CA829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91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6FA8-4ACD-451C-8054-67635CA829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4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6FA8-4ACD-451C-8054-67635CA829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6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1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2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850006"/>
            <a:ext cx="12192000" cy="3734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0032646" y="862884"/>
            <a:ext cx="914399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9154738" y="847859"/>
            <a:ext cx="787756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148036" y="858591"/>
            <a:ext cx="88005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7154215" y="869323"/>
            <a:ext cx="895080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6096001" y="867177"/>
            <a:ext cx="93586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5140817" y="852155"/>
            <a:ext cx="809221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4056848" y="862885"/>
            <a:ext cx="927278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3037266" y="847859"/>
            <a:ext cx="865030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1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2056326" y="845714"/>
            <a:ext cx="828539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প্রেষণাদান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1165540" y="869323"/>
            <a:ext cx="779171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-25758" y="867178"/>
            <a:ext cx="108182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11071539" y="850005"/>
            <a:ext cx="108182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জ্ঞাপন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54545" y="6529589"/>
            <a:ext cx="558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আব্দুল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কুদ্দুস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প্রধান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কাজীরবেড়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সপ্রাবি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মহেশপুর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ঝিনাইদহ</a:t>
            </a:r>
            <a:r>
              <a:rPr lang="en-US" baseline="0" dirty="0" smtClean="0"/>
              <a:t>।</a:t>
            </a:r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 flipV="1">
            <a:off x="283336" y="6493097"/>
            <a:ext cx="12192000" cy="38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on Button: Beginning 40">
            <a:hlinkClick r:id="" action="ppaction://hlinkshowjump?jump=firstslide" highlightClick="1"/>
          </p:cNvPr>
          <p:cNvSpPr/>
          <p:nvPr userDrawn="1"/>
        </p:nvSpPr>
        <p:spPr>
          <a:xfrm>
            <a:off x="9826580" y="6529588"/>
            <a:ext cx="618186" cy="328412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ction Button: End 41">
            <a:hlinkClick r:id="" action="ppaction://hlinkshowjump?jump=lastslide" highlightClick="1"/>
          </p:cNvPr>
          <p:cNvSpPr/>
          <p:nvPr userDrawn="1"/>
        </p:nvSpPr>
        <p:spPr>
          <a:xfrm>
            <a:off x="10534920" y="6529590"/>
            <a:ext cx="553790" cy="32841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Home 42">
            <a:hlinkClick r:id="" action="ppaction://hlinkshowjump?jump=firstslide" highlightClick="1"/>
          </p:cNvPr>
          <p:cNvSpPr/>
          <p:nvPr userDrawn="1"/>
        </p:nvSpPr>
        <p:spPr>
          <a:xfrm>
            <a:off x="11539470" y="167425"/>
            <a:ext cx="515155" cy="52803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ction Button: Information 43">
            <a:hlinkClick r:id="" action="ppaction://noaction" highlightClick="1"/>
          </p:cNvPr>
          <p:cNvSpPr/>
          <p:nvPr userDrawn="1"/>
        </p:nvSpPr>
        <p:spPr>
          <a:xfrm>
            <a:off x="180305" y="167426"/>
            <a:ext cx="437881" cy="437881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Return 47">
            <a:hlinkClick r:id="" action="ppaction://hlinkshowjump?jump=endshow" highlightClick="1"/>
          </p:cNvPr>
          <p:cNvSpPr/>
          <p:nvPr userDrawn="1"/>
        </p:nvSpPr>
        <p:spPr>
          <a:xfrm>
            <a:off x="11359166" y="6593983"/>
            <a:ext cx="669702" cy="26401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9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850006"/>
            <a:ext cx="12192000" cy="3734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0032646" y="862884"/>
            <a:ext cx="914399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9154738" y="847859"/>
            <a:ext cx="787756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148036" y="858591"/>
            <a:ext cx="88005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7154215" y="869323"/>
            <a:ext cx="895080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6096001" y="867177"/>
            <a:ext cx="93586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5140817" y="852155"/>
            <a:ext cx="809221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4056848" y="862885"/>
            <a:ext cx="927278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3037266" y="847859"/>
            <a:ext cx="865030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1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2056326" y="845714"/>
            <a:ext cx="828539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প্রেষণাদান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1165540" y="869323"/>
            <a:ext cx="779171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-25758" y="867178"/>
            <a:ext cx="108182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11071539" y="850005"/>
            <a:ext cx="1081824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জ্ঞাপন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54545" y="6493493"/>
            <a:ext cx="594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আব্দুল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কুদ্দুস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প্রধান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কাজীরবেড়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সপ্রাবি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মহেশপুর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ঝিনাইদহ</a:t>
            </a:r>
            <a:r>
              <a:rPr lang="en-US" baseline="0" dirty="0" smtClean="0"/>
              <a:t>।</a:t>
            </a:r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 flipV="1">
            <a:off x="0" y="6490953"/>
            <a:ext cx="12192000" cy="38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on Button: Beginning 40">
            <a:hlinkClick r:id="" action="ppaction://hlinkshowjump?jump=firstslide" highlightClick="1"/>
          </p:cNvPr>
          <p:cNvSpPr/>
          <p:nvPr userDrawn="1"/>
        </p:nvSpPr>
        <p:spPr>
          <a:xfrm>
            <a:off x="9826580" y="6529588"/>
            <a:ext cx="618186" cy="328412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ction Button: End 41">
            <a:hlinkClick r:id="" action="ppaction://hlinkshowjump?jump=lastslide" highlightClick="1"/>
          </p:cNvPr>
          <p:cNvSpPr/>
          <p:nvPr userDrawn="1"/>
        </p:nvSpPr>
        <p:spPr>
          <a:xfrm>
            <a:off x="10534920" y="6529590"/>
            <a:ext cx="553790" cy="32841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Home 42">
            <a:hlinkClick r:id="" action="ppaction://hlinkshowjump?jump=firstslide" highlightClick="1"/>
          </p:cNvPr>
          <p:cNvSpPr/>
          <p:nvPr userDrawn="1"/>
        </p:nvSpPr>
        <p:spPr>
          <a:xfrm>
            <a:off x="11539470" y="167425"/>
            <a:ext cx="515155" cy="52803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ction Button: Information 43">
            <a:hlinkClick r:id="" action="ppaction://noaction" highlightClick="1"/>
          </p:cNvPr>
          <p:cNvSpPr/>
          <p:nvPr userDrawn="1"/>
        </p:nvSpPr>
        <p:spPr>
          <a:xfrm>
            <a:off x="180305" y="167426"/>
            <a:ext cx="437881" cy="437881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Return 47">
            <a:hlinkClick r:id="" action="ppaction://hlinkshowjump?jump=endshow" highlightClick="1"/>
          </p:cNvPr>
          <p:cNvSpPr/>
          <p:nvPr userDrawn="1"/>
        </p:nvSpPr>
        <p:spPr>
          <a:xfrm>
            <a:off x="11359166" y="6593983"/>
            <a:ext cx="669702" cy="26401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37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503B-B38A-404B-BF8D-D603765A0A3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D0CB-9B6F-4AC8-8D38-55229EB8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4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503B-B38A-404B-BF8D-D603765A0A3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D0CB-9B6F-4AC8-8D38-55229EB8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9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503B-B38A-404B-BF8D-D603765A0A3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D0CB-9B6F-4AC8-8D38-55229EB8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91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503B-B38A-404B-BF8D-D603765A0A3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D0CB-9B6F-4AC8-8D38-55229EB8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3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503B-B38A-404B-BF8D-D603765A0A3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D0CB-9B6F-4AC8-8D38-55229EB8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6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71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503B-B38A-404B-BF8D-D603765A0A3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D0CB-9B6F-4AC8-8D38-55229EB8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42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503B-B38A-404B-BF8D-D603765A0A3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D0CB-9B6F-4AC8-8D38-55229EB8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42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503B-B38A-404B-BF8D-D603765A0A3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D0CB-9B6F-4AC8-8D38-55229EB8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1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503B-B38A-404B-BF8D-D603765A0A3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D0CB-9B6F-4AC8-8D38-55229EB8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2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503B-B38A-404B-BF8D-D603765A0A3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D0CB-9B6F-4AC8-8D38-55229EB8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1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503B-B38A-404B-BF8D-D603765A0A3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D0CB-9B6F-4AC8-8D38-55229EB8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31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2A8F-F55A-47CC-83E4-90137D28679B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EA3E-4F3C-4473-A87D-76645F8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00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2A8F-F55A-47CC-83E4-90137D28679B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EA3E-4F3C-4473-A87D-76645F8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96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2A8F-F55A-47CC-83E4-90137D28679B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EA3E-4F3C-4473-A87D-76645F8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84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2A8F-F55A-47CC-83E4-90137D28679B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EA3E-4F3C-4473-A87D-76645F8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6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19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2A8F-F55A-47CC-83E4-90137D28679B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EA3E-4F3C-4473-A87D-76645F8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9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2A8F-F55A-47CC-83E4-90137D28679B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EA3E-4F3C-4473-A87D-76645F8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71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2A8F-F55A-47CC-83E4-90137D28679B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EA3E-4F3C-4473-A87D-76645F8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93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2A8F-F55A-47CC-83E4-90137D28679B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EA3E-4F3C-4473-A87D-76645F8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0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2A8F-F55A-47CC-83E4-90137D28679B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EA3E-4F3C-4473-A87D-76645F8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5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2A8F-F55A-47CC-83E4-90137D28679B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EA3E-4F3C-4473-A87D-76645F8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3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2A8F-F55A-47CC-83E4-90137D28679B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EA3E-4F3C-4473-A87D-76645F8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0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kuddus39@gmail.com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2A8F-F55A-47CC-83E4-90137D28679B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EA3E-4F3C-4473-A87D-76645F8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00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83A0-E6FA-411A-A89C-A86D7C483F8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0668-BE9F-4654-AAB2-561F5490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99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83A0-E6FA-411A-A89C-A86D7C483F8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0668-BE9F-4654-AAB2-561F5490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7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1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83A0-E6FA-411A-A89C-A86D7C483F8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0668-BE9F-4654-AAB2-561F5490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16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83A0-E6FA-411A-A89C-A86D7C483F8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0668-BE9F-4654-AAB2-561F5490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07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83A0-E6FA-411A-A89C-A86D7C483F8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0668-BE9F-4654-AAB2-561F5490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86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83A0-E6FA-411A-A89C-A86D7C483F8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0668-BE9F-4654-AAB2-561F5490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69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83A0-E6FA-411A-A89C-A86D7C483F8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0668-BE9F-4654-AAB2-561F5490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952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83A0-E6FA-411A-A89C-A86D7C483F8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0668-BE9F-4654-AAB2-561F5490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86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83A0-E6FA-411A-A89C-A86D7C483F8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0668-BE9F-4654-AAB2-561F5490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34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83A0-E6FA-411A-A89C-A86D7C483F8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0668-BE9F-4654-AAB2-561F5490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407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83A0-E6FA-411A-A89C-A86D7C483F8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0668-BE9F-4654-AAB2-561F5490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098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4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996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0" y="275573"/>
            <a:ext cx="12239625" cy="6150279"/>
            <a:chOff x="-25400" y="275573"/>
            <a:chExt cx="12239625" cy="6150279"/>
          </a:xfrm>
        </p:grpSpPr>
        <p:sp>
          <p:nvSpPr>
            <p:cNvPr id="26" name="Rectangle 25"/>
            <p:cNvSpPr/>
            <p:nvPr/>
          </p:nvSpPr>
          <p:spPr>
            <a:xfrm>
              <a:off x="413359" y="275573"/>
              <a:ext cx="11323529" cy="6150279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5400" y="3044388"/>
              <a:ext cx="601249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23944" y="3147609"/>
              <a:ext cx="690281" cy="612648"/>
            </a:xfrm>
            <a:prstGeom prst="rect">
              <a:avLst/>
            </a:prstGeom>
          </p:spPr>
        </p:pic>
      </p:grpSp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588504" y="6049288"/>
            <a:ext cx="11073226" cy="327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 sz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 lvl="0"/>
            <a:r>
              <a:rPr lang="en-US" dirty="0" smtClean="0"/>
              <a:t>Md. Abdul </a:t>
            </a:r>
            <a:r>
              <a:rPr lang="en-US" dirty="0" err="1" smtClean="0"/>
              <a:t>Kuddus</a:t>
            </a:r>
            <a:r>
              <a:rPr lang="en-US" dirty="0" smtClean="0"/>
              <a:t>* 01913809919* kuddus39@gmail.com</a:t>
            </a:r>
          </a:p>
        </p:txBody>
      </p:sp>
    </p:spTree>
    <p:extLst>
      <p:ext uri="{BB962C8B-B14F-4D97-AF65-F5344CB8AC3E}">
        <p14:creationId xmlns:p14="http://schemas.microsoft.com/office/powerpoint/2010/main" val="251178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972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15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793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8808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77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531" y="3080173"/>
            <a:ext cx="371845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391" y="-911863"/>
            <a:ext cx="5469466" cy="48937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53701" y="5025814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96441" y="4250267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71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642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758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71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283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798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384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7879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219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121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CA52956E-5F48-402A-985A-F1FC1104B30C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E70191E4-0484-48B8-8DED-6375415970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9310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s Center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497D2B-E1B9-43CE-B810-3D4FD07A43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with shadow"/>
          <p:cNvSpPr/>
          <p:nvPr userDrawn="1"/>
        </p:nvSpPr>
        <p:spPr>
          <a:xfrm>
            <a:off x="4777028" y="1541972"/>
            <a:ext cx="2637944" cy="377405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Picture Placeholder"/>
          <p:cNvSpPr>
            <a:spLocks noGrp="1"/>
          </p:cNvSpPr>
          <p:nvPr>
            <p:ph type="pic" sz="quarter" idx="15" hasCustomPrompt="1"/>
          </p:nvPr>
        </p:nvSpPr>
        <p:spPr>
          <a:xfrm>
            <a:off x="7587790" y="1206499"/>
            <a:ext cx="3117673" cy="4445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3900000">
              <a:rot lat="0" lon="1820836" rev="0"/>
            </a:camera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Right Picture</a:t>
            </a:r>
            <a:endParaRPr lang="en-US" dirty="0"/>
          </a:p>
        </p:txBody>
      </p:sp>
      <p:sp>
        <p:nvSpPr>
          <p:cNvPr id="6" name="Left 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1486243" y="1401006"/>
            <a:ext cx="2848386" cy="405598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3900000">
              <a:rot lat="0" lon="19820829" rev="0"/>
            </a:camera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Left Picture</a:t>
            </a:r>
            <a:endParaRPr lang="en-US" dirty="0"/>
          </a:p>
        </p:txBody>
      </p:sp>
      <p:sp>
        <p:nvSpPr>
          <p:cNvPr id="8" name="Center 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4776852" y="1541972"/>
            <a:ext cx="2637944" cy="37740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/>
          <a:scene3d>
            <a:camera prst="orthographicFront"/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</a:t>
            </a:r>
            <a:br>
              <a:rPr lang="en-US" dirty="0" smtClean="0"/>
            </a:br>
            <a:r>
              <a:rPr lang="en-US" dirty="0" smtClean="0"/>
              <a:t>Center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images, select a picture and delete it. Then click the Pictures icon in the placeholder to insert your own image.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you, just copy and paste the slide into your existing presentation. </a:t>
            </a:r>
          </a:p>
          <a:p>
            <a:pPr>
              <a:spcBef>
                <a:spcPts val="600"/>
              </a:spcBef>
            </a:pPr>
            <a:endParaRPr lang="en-US" sz="16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1511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ddus39@gmail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262" y="26504"/>
            <a:ext cx="12046225" cy="6745357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72279" y="145774"/>
            <a:ext cx="11807685" cy="6493566"/>
          </a:xfrm>
          <a:prstGeom prst="rect">
            <a:avLst/>
          </a:pr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33" b="100000" l="0" r="53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460" r="48128"/>
          <a:stretch/>
        </p:blipFill>
        <p:spPr>
          <a:xfrm>
            <a:off x="172279" y="6055172"/>
            <a:ext cx="558455" cy="584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33" b="100000" l="0" r="53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460" r="48128"/>
          <a:stretch/>
        </p:blipFill>
        <p:spPr>
          <a:xfrm>
            <a:off x="172279" y="145774"/>
            <a:ext cx="558455" cy="584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33" b="100000" l="0" r="53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460" r="48128"/>
          <a:stretch/>
        </p:blipFill>
        <p:spPr>
          <a:xfrm>
            <a:off x="11421509" y="145774"/>
            <a:ext cx="558455" cy="58416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0734" y="6335301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9/</a:t>
            </a:r>
            <a:r>
              <a:rPr lang="en-US" sz="1200" dirty="0" smtClean="0">
                <a:latin typeface="Times New Roman" panose="02020603050405020304" pitchFamily="18" charset="0"/>
                <a:cs typeface="+mn-cs"/>
              </a:rPr>
              <a:t>12</a:t>
            </a:r>
            <a:r>
              <a:rPr lang="en-US" sz="1200" dirty="0" smtClean="0">
                <a:latin typeface="Times New Roman" panose="02020603050405020304" pitchFamily="18" charset="0"/>
              </a:rPr>
              <a:t>/2019</a:t>
            </a:r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60895" y="6320649"/>
            <a:ext cx="15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kuddus39@gmail.com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502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0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B5D1-7AAD-4EAB-888C-B7B6E1644418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790B-B053-4047-9458-F60D183D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B5D1-7AAD-4EAB-888C-B7B6E1644418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790B-B053-4047-9458-F60D183D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5" r:id="rId8"/>
    <p:sldLayoutId id="2147483656" r:id="rId9"/>
    <p:sldLayoutId id="2147483657" r:id="rId10"/>
    <p:sldLayoutId id="2147483658" r:id="rId11"/>
    <p:sldLayoutId id="2147483659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503B-B38A-404B-BF8D-D603765A0A3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D0CB-9B6F-4AC8-8D38-55229EB8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2A8F-F55A-47CC-83E4-90137D28679B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0EA3E-4F3C-4473-A87D-76645F84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6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383A0-E6FA-411A-A89C-A86D7C483F8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80668-BE9F-4654-AAB2-561F5490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2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1786"/>
            <a:ext cx="12229962" cy="6856214"/>
            <a:chOff x="0" y="1786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6" y="1786"/>
              <a:ext cx="12188825" cy="685621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chemeClr val="tx2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9" name="Rectangle 8"/>
            <p:cNvSpPr/>
            <p:nvPr/>
          </p:nvSpPr>
          <p:spPr>
            <a:xfrm>
              <a:off x="623748" y="611386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155618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52722" y="3155618"/>
              <a:ext cx="777240" cy="606425"/>
            </a:xfrm>
            <a:prstGeom prst="rect">
              <a:avLst/>
            </a:prstGeom>
          </p:spPr>
        </p:pic>
      </p:grp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85A68E5-C830-4E98-93E7-5E73254E8188}" type="datetimeFigureOut">
              <a:rPr lang="en-US" smtClean="0">
                <a:solidFill>
                  <a:prstClr val="white"/>
                </a:solidFill>
              </a:rPr>
              <a:pPr/>
              <a:t>12/14/2019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8" name="Content Placeholder 17"/>
          <p:cNvSpPr txBox="1">
            <a:spLocks/>
          </p:cNvSpPr>
          <p:nvPr userDrawn="1"/>
        </p:nvSpPr>
        <p:spPr>
          <a:xfrm>
            <a:off x="588504" y="6049288"/>
            <a:ext cx="11073226" cy="327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US" dirty="0" smtClean="0">
                <a:solidFill>
                  <a:prstClr val="black"/>
                </a:solidFill>
              </a:rPr>
              <a:t>Md. Abdul </a:t>
            </a:r>
            <a:r>
              <a:rPr lang="en-US" dirty="0" err="1" smtClean="0">
                <a:solidFill>
                  <a:prstClr val="black"/>
                </a:solidFill>
              </a:rPr>
              <a:t>Kuddus</a:t>
            </a:r>
            <a:r>
              <a:rPr lang="en-US" dirty="0" smtClean="0">
                <a:solidFill>
                  <a:prstClr val="black"/>
                </a:solidFill>
              </a:rPr>
              <a:t>* 01913809919* kuddus39@gmail.com</a:t>
            </a:r>
          </a:p>
        </p:txBody>
      </p:sp>
    </p:spTree>
    <p:extLst>
      <p:ext uri="{BB962C8B-B14F-4D97-AF65-F5344CB8AC3E}">
        <p14:creationId xmlns:p14="http://schemas.microsoft.com/office/powerpoint/2010/main" val="2939885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3.jpg"/><Relationship Id="rId7" Type="http://schemas.microsoft.com/office/2007/relationships/hdphoto" Target="../media/hdphoto3.wdp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6.png"/><Relationship Id="rId11" Type="http://schemas.openxmlformats.org/officeDocument/2006/relationships/image" Target="../media/image49.jpg"/><Relationship Id="rId5" Type="http://schemas.openxmlformats.org/officeDocument/2006/relationships/image" Target="../media/image45.jpg"/><Relationship Id="rId10" Type="http://schemas.openxmlformats.org/officeDocument/2006/relationships/image" Target="../media/image48.png"/><Relationship Id="rId4" Type="http://schemas.openxmlformats.org/officeDocument/2006/relationships/image" Target="../media/image16.jpg"/><Relationship Id="rId9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gif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g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97300" y="2731754"/>
            <a:ext cx="1426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4294" y="3305213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33" y="619547"/>
            <a:ext cx="6322322" cy="5202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054642" y="4957012"/>
            <a:ext cx="1888962" cy="3609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178 -0.3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-15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26523 0.163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16568" y="721896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80472" y="6071941"/>
            <a:ext cx="11770900" cy="1918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51743" y="94681"/>
            <a:ext cx="5020806" cy="685800"/>
          </a:xfrm>
          <a:prstGeom prst="rect">
            <a:avLst/>
          </a:prstGeom>
          <a:effectLst>
            <a:outerShdw dist="35921" dir="2700000" algn="ctr" rotWithShape="0">
              <a:srgbClr val="FF9900"/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জাতির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পিতা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16568" y="782780"/>
            <a:ext cx="5410200" cy="717002"/>
            <a:chOff x="288" y="2352"/>
            <a:chExt cx="5307" cy="480"/>
          </a:xfrm>
        </p:grpSpPr>
        <p:pic>
          <p:nvPicPr>
            <p:cNvPr id="9" name="Picture 20" descr="led_square_oran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" y="2352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led_square_g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35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960" y="2408"/>
              <a:ext cx="4635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r>
                <a:rPr lang="en-US" sz="3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বঙ্গবন্ধু</a:t>
              </a:r>
              <a:r>
                <a:rPr lang="en-US" sz="30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 ও </a:t>
              </a:r>
              <a:r>
                <a:rPr lang="en-US" sz="3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মুক্তিযুদ্ধ</a:t>
              </a:r>
              <a:endParaRPr 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09667" y="4845076"/>
            <a:ext cx="11073399" cy="11415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254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১৯৭১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সালের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২৬শে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মার্চ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প্রথম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প্রহরে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বঙ্গবন্ধু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স্বাধীনতার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ঘোষনা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দেন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পরপরই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পাকিস্তানি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সেনাবাহিনী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বঙ্গবন্ধুকে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গ্রেফতার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পাকিস্তানের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কারাগারে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বন্দি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রাখে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       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9744" y="1469802"/>
            <a:ext cx="11392525" cy="32456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1" t="21785" r="18100" b="21878"/>
          <a:stretch/>
        </p:blipFill>
        <p:spPr>
          <a:xfrm>
            <a:off x="615963" y="1711979"/>
            <a:ext cx="4233935" cy="2784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94" y="1649684"/>
            <a:ext cx="3141312" cy="2907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02" y="1649684"/>
            <a:ext cx="2996327" cy="2847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55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16568" y="697832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80472" y="6195419"/>
            <a:ext cx="11770900" cy="1918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51743" y="94681"/>
            <a:ext cx="5020806" cy="685800"/>
          </a:xfrm>
          <a:prstGeom prst="rect">
            <a:avLst/>
          </a:prstGeom>
          <a:effectLst>
            <a:outerShdw dist="35921" dir="2700000" algn="ctr" rotWithShape="0">
              <a:srgbClr val="FF9900"/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জাতির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পিতা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16568" y="770748"/>
            <a:ext cx="5410200" cy="717002"/>
            <a:chOff x="288" y="2352"/>
            <a:chExt cx="5307" cy="480"/>
          </a:xfrm>
        </p:grpSpPr>
        <p:pic>
          <p:nvPicPr>
            <p:cNvPr id="9" name="Picture 20" descr="led_square_oran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" y="2352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led_square_g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35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960" y="2408"/>
              <a:ext cx="4635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r>
                <a:rPr lang="en-US" sz="3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বঙ্গবন্ধু</a:t>
              </a:r>
              <a:r>
                <a:rPr lang="en-US" sz="30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 ও </a:t>
              </a:r>
              <a:r>
                <a:rPr lang="en-US" sz="3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মুক্তিযুদ্ধ</a:t>
              </a:r>
              <a:endParaRPr 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05902" y="5127056"/>
            <a:ext cx="10399245" cy="760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254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বঙ্গবন্ধুর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আহবানেই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জাতি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মুক্তিযুদ্ধে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ঝাঁপিয়ে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পড়ে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নয়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মাস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ধরে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এ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যুদ্ধ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চলে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                              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9804" y="1701363"/>
            <a:ext cx="11392525" cy="3105641"/>
            <a:chOff x="299804" y="1469802"/>
            <a:chExt cx="11392525" cy="3059643"/>
          </a:xfrm>
        </p:grpSpPr>
        <p:sp>
          <p:nvSpPr>
            <p:cNvPr id="2" name="Rectangle 1"/>
            <p:cNvSpPr/>
            <p:nvPr/>
          </p:nvSpPr>
          <p:spPr>
            <a:xfrm>
              <a:off x="299804" y="1469802"/>
              <a:ext cx="11392525" cy="305964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4" name="Picture 13" descr="liberation-war-46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12" y="1665902"/>
              <a:ext cx="3881088" cy="265339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45" t="22737" r="3446" b="42724"/>
            <a:stretch/>
          </p:blipFill>
          <p:spPr>
            <a:xfrm>
              <a:off x="4688174" y="1614193"/>
              <a:ext cx="6828020" cy="2915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2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16568" y="721896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16568" y="6039006"/>
            <a:ext cx="11770900" cy="1918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51743" y="94681"/>
            <a:ext cx="5020806" cy="685800"/>
          </a:xfrm>
          <a:prstGeom prst="rect">
            <a:avLst/>
          </a:prstGeom>
          <a:effectLst>
            <a:outerShdw dist="35921" dir="2700000" algn="ctr" rotWithShape="0">
              <a:srgbClr val="FF9900"/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জাতির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পিতা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16568" y="782780"/>
            <a:ext cx="5410200" cy="717002"/>
            <a:chOff x="288" y="2352"/>
            <a:chExt cx="5307" cy="480"/>
          </a:xfrm>
        </p:grpSpPr>
        <p:pic>
          <p:nvPicPr>
            <p:cNvPr id="9" name="Picture 20" descr="led_square_oran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" y="2352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led_square_g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35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960" y="2408"/>
              <a:ext cx="4635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r>
                <a:rPr lang="en-US" sz="3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বঙ্গবন্ধু</a:t>
              </a:r>
              <a:r>
                <a:rPr lang="en-US" sz="30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 ও </a:t>
              </a:r>
              <a:r>
                <a:rPr lang="en-US" sz="3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মুক্তিযুদ্ধ</a:t>
              </a:r>
              <a:endParaRPr 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24981" y="4978293"/>
            <a:ext cx="11073399" cy="942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254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১৯৭১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সালের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১৬ই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ডিসেম্বর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আমরা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বিজয়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লাভ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করি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বঙ্গবন্ধুর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নেতৃত্বে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বাংলাদেশ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স্বাধীন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তিনি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জাতির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পিতা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                                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9804" y="1484792"/>
            <a:ext cx="11392525" cy="3414332"/>
            <a:chOff x="299804" y="1484792"/>
            <a:chExt cx="11392525" cy="3105641"/>
          </a:xfrm>
        </p:grpSpPr>
        <p:sp>
          <p:nvSpPr>
            <p:cNvPr id="2" name="Rectangle 1"/>
            <p:cNvSpPr/>
            <p:nvPr/>
          </p:nvSpPr>
          <p:spPr>
            <a:xfrm>
              <a:off x="299804" y="1484792"/>
              <a:ext cx="11392525" cy="31056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2" t="24601" r="27721" b="34460"/>
            <a:stretch/>
          </p:blipFill>
          <p:spPr>
            <a:xfrm>
              <a:off x="547791" y="1606635"/>
              <a:ext cx="4848668" cy="2845444"/>
            </a:xfrm>
            <a:prstGeom prst="rect">
              <a:avLst/>
            </a:prstGeom>
          </p:spPr>
        </p:pic>
        <p:pic>
          <p:nvPicPr>
            <p:cNvPr id="16" name="Picture 15" descr="images_26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6084" y="1603949"/>
              <a:ext cx="5466411" cy="280940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6996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16568" y="697832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80472" y="6219483"/>
            <a:ext cx="11770900" cy="1918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51743" y="70617"/>
            <a:ext cx="5020806" cy="685800"/>
          </a:xfrm>
          <a:prstGeom prst="rect">
            <a:avLst/>
          </a:prstGeom>
          <a:effectLst>
            <a:outerShdw dist="35921" dir="2700000" algn="ctr" rotWithShape="0">
              <a:srgbClr val="FF9900"/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জাতির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পিতা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16568" y="782780"/>
            <a:ext cx="5410200" cy="717002"/>
            <a:chOff x="288" y="2352"/>
            <a:chExt cx="5307" cy="480"/>
          </a:xfrm>
        </p:grpSpPr>
        <p:pic>
          <p:nvPicPr>
            <p:cNvPr id="9" name="Picture 20" descr="led_square_oran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" y="2352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led_square_g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35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960" y="2408"/>
              <a:ext cx="4635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r>
                <a:rPr lang="en-US" sz="3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বঙ্গবন্ধু</a:t>
              </a:r>
              <a:r>
                <a:rPr lang="en-US" sz="30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 ও </a:t>
              </a:r>
              <a:r>
                <a:rPr lang="en-US" sz="3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মুক্তিযুদ্ধ</a:t>
              </a:r>
              <a:endParaRPr 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24981" y="4669218"/>
            <a:ext cx="11073399" cy="14740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254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বিজয়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লাভের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পাকিস্তানের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কারাগার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মুক্তি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পেয়ে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বঙ্গবন্ধু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১৯৭২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সালের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১০ই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জানুয়ারি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স্বাধীন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বাংলাদেশে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ফিরে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আসেন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দেশে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ফিরে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বঙ্গবন্ধু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নতুন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বাংলাদেশ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গড়ে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তুলতে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বলিষ্ঠ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নেতৃত্ব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দেন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                                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9804" y="1484792"/>
            <a:ext cx="11392525" cy="3105641"/>
            <a:chOff x="299804" y="1484792"/>
            <a:chExt cx="11392525" cy="3105641"/>
          </a:xfrm>
        </p:grpSpPr>
        <p:sp>
          <p:nvSpPr>
            <p:cNvPr id="2" name="Rectangle 1"/>
            <p:cNvSpPr/>
            <p:nvPr/>
          </p:nvSpPr>
          <p:spPr>
            <a:xfrm>
              <a:off x="299804" y="1484792"/>
              <a:ext cx="11392525" cy="31056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" t="25730" r="473" b="40172"/>
            <a:stretch/>
          </p:blipFill>
          <p:spPr>
            <a:xfrm>
              <a:off x="489362" y="1602830"/>
              <a:ext cx="11071396" cy="2879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16568" y="721896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16568" y="6183387"/>
            <a:ext cx="11770900" cy="1918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51743" y="94681"/>
            <a:ext cx="5020806" cy="685800"/>
          </a:xfrm>
          <a:prstGeom prst="rect">
            <a:avLst/>
          </a:prstGeom>
          <a:effectLst>
            <a:outerShdw dist="35921" dir="2700000" algn="ctr" rotWithShape="0">
              <a:srgbClr val="FF9900"/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জাতির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পিতা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16568" y="782780"/>
            <a:ext cx="5410200" cy="717002"/>
            <a:chOff x="288" y="2352"/>
            <a:chExt cx="5307" cy="480"/>
          </a:xfrm>
        </p:grpSpPr>
        <p:pic>
          <p:nvPicPr>
            <p:cNvPr id="9" name="Picture 20" descr="led_square_oran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" y="2352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led_square_g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35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960" y="2408"/>
              <a:ext cx="4635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r>
                <a:rPr lang="en-US" sz="3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বঙ্গবন্ধু</a:t>
              </a:r>
              <a:r>
                <a:rPr lang="en-US" sz="30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 ও </a:t>
              </a:r>
              <a:r>
                <a:rPr lang="en-US" sz="3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মুক্তিযুদ্ধ</a:t>
              </a:r>
              <a:endParaRPr 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76853" y="4657186"/>
            <a:ext cx="11073399" cy="14740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254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১৯৭৫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সালের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১৫ই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আগষ্ট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তিনি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একদল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যড়যন্ত্রকারী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দেশের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শত্রুদের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হাতে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সপরিবারে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শহিদ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হন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তাঁর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মৃত্যু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দেশের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জন্য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অপূরণীয়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ক্ষতি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আমরা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সবাই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বঙ্গবন্ধুর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মতো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দেশকে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ভালোবাসব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দেশের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জন্য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কাজ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করব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।।                               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9804" y="1484792"/>
            <a:ext cx="11392525" cy="3105641"/>
            <a:chOff x="299804" y="1484792"/>
            <a:chExt cx="11392525" cy="3105641"/>
          </a:xfrm>
        </p:grpSpPr>
        <p:sp>
          <p:nvSpPr>
            <p:cNvPr id="2" name="Rectangle 1"/>
            <p:cNvSpPr/>
            <p:nvPr/>
          </p:nvSpPr>
          <p:spPr>
            <a:xfrm>
              <a:off x="299804" y="1484792"/>
              <a:ext cx="11392525" cy="31056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7" t="22724" r="12038" b="37651"/>
            <a:stretch/>
          </p:blipFill>
          <p:spPr>
            <a:xfrm>
              <a:off x="417965" y="1667365"/>
              <a:ext cx="5608081" cy="27080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t="27558" r="2853" b="35022"/>
            <a:stretch/>
          </p:blipFill>
          <p:spPr>
            <a:xfrm>
              <a:off x="6250898" y="1639235"/>
              <a:ext cx="5291528" cy="2763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1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71598" y="721896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6608" y="6042961"/>
            <a:ext cx="11770900" cy="1918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61631" y="99627"/>
            <a:ext cx="407675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188" y="1446898"/>
            <a:ext cx="265199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3200" b="1" kern="0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kern="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kern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en-US" sz="3200" b="1" kern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60</a:t>
            </a:r>
            <a:r>
              <a:rPr lang="bn-BD" sz="3200" b="1" kern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নংপৃষ্ঠা</a:t>
            </a:r>
            <a:r>
              <a:rPr lang="en-US" sz="32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কি আছে আমরা </a:t>
            </a:r>
            <a:r>
              <a:rPr lang="en-US" sz="3200" b="1" kern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2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200" b="1" kern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200" b="1" kern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kern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16180" y="1046751"/>
            <a:ext cx="8482034" cy="4403557"/>
            <a:chOff x="2983828" y="866275"/>
            <a:chExt cx="8806890" cy="51374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121" t="2892" r="9456" b="7018"/>
            <a:stretch/>
          </p:blipFill>
          <p:spPr>
            <a:xfrm>
              <a:off x="2983828" y="1046751"/>
              <a:ext cx="4656221" cy="49570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0494" r="9618" b="11709"/>
            <a:stretch/>
          </p:blipFill>
          <p:spPr>
            <a:xfrm>
              <a:off x="7825560" y="866275"/>
              <a:ext cx="3965158" cy="49690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327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H="1">
            <a:off x="5905329" y="890337"/>
            <a:ext cx="26239" cy="40169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6109" y="1298006"/>
            <a:ext cx="5029200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1396" y="5247013"/>
            <a:ext cx="5940649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311609" y="890337"/>
            <a:ext cx="5043795" cy="4050927"/>
            <a:chOff x="6172199" y="986589"/>
            <a:chExt cx="5137485" cy="4050927"/>
          </a:xfrm>
        </p:grpSpPr>
        <p:sp>
          <p:nvSpPr>
            <p:cNvPr id="16" name="Rounded Rectangle 15"/>
            <p:cNvSpPr/>
            <p:nvPr/>
          </p:nvSpPr>
          <p:spPr>
            <a:xfrm>
              <a:off x="6172199" y="986589"/>
              <a:ext cx="5137485" cy="4050927"/>
            </a:xfrm>
            <a:prstGeom prst="roundRect">
              <a:avLst>
                <a:gd name="adj" fmla="val 1161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559" y="1100046"/>
              <a:ext cx="4826840" cy="38072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21" y="1100046"/>
            <a:ext cx="4668645" cy="3574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1520712" y="5150973"/>
            <a:ext cx="7555043" cy="769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২৫শে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নিরস্ত্র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হামলা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21" y="1174996"/>
            <a:ext cx="4668645" cy="3732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154046" y="5123105"/>
            <a:ext cx="7555043" cy="769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২৫শে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নিরস্ত্র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হামলা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51" y="1312732"/>
            <a:ext cx="4422333" cy="3322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42322" y="5212814"/>
            <a:ext cx="7521293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2৬শে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51" y="1311606"/>
            <a:ext cx="4411832" cy="3518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924567" y="5136492"/>
            <a:ext cx="6703411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২৬শে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endParaRPr lang="en-US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12" y="1023183"/>
            <a:ext cx="4661184" cy="36169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2110038" y="5052050"/>
            <a:ext cx="654224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১৫ই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সপরিবারে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2293060" y="724303"/>
            <a:ext cx="2547584" cy="72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134456" y="1996970"/>
            <a:ext cx="4390832" cy="2677952"/>
            <a:chOff x="1066800" y="1272210"/>
            <a:chExt cx="7162800" cy="46713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72210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Rounded Rectangle 30"/>
            <p:cNvSpPr/>
            <p:nvPr/>
          </p:nvSpPr>
          <p:spPr>
            <a:xfrm>
              <a:off x="2345423" y="1555886"/>
              <a:ext cx="2425230" cy="1290881"/>
            </a:xfrm>
            <a:prstGeom prst="roundRect">
              <a:avLst>
                <a:gd name="adj" fmla="val 2052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1971397" y="2342705"/>
            <a:ext cx="1438790" cy="35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87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13" grpId="0" animBg="1"/>
      <p:bldP spid="13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078" y="2273814"/>
            <a:ext cx="6309344" cy="707886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  <a:prstDash val="sysDot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7712" y="3186971"/>
            <a:ext cx="2364426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এগারো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4896" y="3203545"/>
            <a:ext cx="2220217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690" y="4051289"/>
            <a:ext cx="2391448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6937" y="4049767"/>
            <a:ext cx="2232241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1276394"/>
            <a:ext cx="2421960" cy="58477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ভুল উত্তর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7396" y="849679"/>
            <a:ext cx="3144873" cy="1077218"/>
          </a:xfrm>
          <a:prstGeom prst="rect">
            <a:avLst/>
          </a:prstGeom>
          <a:solidFill>
            <a:srgbClr val="00B0F0"/>
          </a:solidFill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6464" y="6022152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8644" y="3007621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5114" y="73031"/>
            <a:ext cx="5045780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480419" y="696771"/>
            <a:ext cx="2118035" cy="978366"/>
          </a:xfrm>
          <a:prstGeom prst="ellipse">
            <a:avLst/>
          </a:prstGeom>
          <a:gradFill>
            <a:gsLst>
              <a:gs pos="0">
                <a:srgbClr val="00B050"/>
              </a:gs>
              <a:gs pos="45000">
                <a:srgbClr val="E6D8E6"/>
              </a:gs>
              <a:gs pos="58000">
                <a:srgbClr val="EFE4EB"/>
              </a:gs>
              <a:gs pos="50000">
                <a:schemeClr val="bg1">
                  <a:lumMod val="95000"/>
                </a:schemeClr>
              </a:gs>
              <a:gs pos="100000">
                <a:srgbClr val="00B050"/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9783" y="807080"/>
            <a:ext cx="210461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40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20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n w="11430"/>
              <a:solidFill>
                <a:srgbClr val="70AD47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16568" y="649704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7485" y="6061628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9166" y="95036"/>
            <a:ext cx="203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273C18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273C18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273C18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623" y="2438476"/>
            <a:ext cx="7120043" cy="707886"/>
          </a:xfrm>
          <a:prstGeom prst="rect">
            <a:avLst/>
          </a:prstGeom>
          <a:gradFill>
            <a:gsLst>
              <a:gs pos="5000">
                <a:srgbClr val="03D4A8"/>
              </a:gs>
              <a:gs pos="18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61000">
                <a:schemeClr val="accent1">
                  <a:lumMod val="60000"/>
                  <a:lumOff val="40000"/>
                </a:schemeClr>
              </a:gs>
              <a:gs pos="95000">
                <a:srgbClr val="33BD88"/>
              </a:gs>
            </a:gsLst>
            <a:lin ang="0" scaled="0"/>
          </a:gradFill>
          <a:ln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bn-BD" sz="40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5215" y="3607285"/>
            <a:ext cx="2183944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solidFill>
              <a:srgbClr val="002060"/>
            </a:solidFill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১৯৭২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1932" y="3611822"/>
            <a:ext cx="2096877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0224" y="4603949"/>
            <a:ext cx="2198935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solidFill>
              <a:srgbClr val="002060"/>
            </a:solidFill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.১৯৭৫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1932" y="4602427"/>
            <a:ext cx="21931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solidFill>
              <a:srgbClr val="002060"/>
            </a:solidFill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১৯৬৬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3379" y="1393792"/>
            <a:ext cx="2069432" cy="64633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ভুল উত্তর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6495" y="914434"/>
            <a:ext cx="315227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3600" b="1" dirty="0" smtClean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n w="11430"/>
              <a:solidFill>
                <a:srgbClr val="70AD47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n w="11430"/>
                <a:solidFill>
                  <a:srgbClr val="66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</a:t>
            </a:r>
            <a:r>
              <a:rPr lang="bn-BD" sz="3600" b="1" dirty="0" smtClean="0">
                <a:ln w="11430"/>
                <a:solidFill>
                  <a:srgbClr val="8D177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/>
              <a:solidFill>
                <a:srgbClr val="8D177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5853700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1932" y="341590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1552" y="71059"/>
            <a:ext cx="5045780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367145" y="844619"/>
            <a:ext cx="2110986" cy="996214"/>
          </a:xfrm>
          <a:prstGeom prst="ellipse">
            <a:avLst/>
          </a:prstGeom>
          <a:gradFill>
            <a:gsLst>
              <a:gs pos="0">
                <a:srgbClr val="00B050"/>
              </a:gs>
              <a:gs pos="45000">
                <a:srgbClr val="E6D8E6"/>
              </a:gs>
              <a:gs pos="58000">
                <a:srgbClr val="EFE4EB"/>
              </a:gs>
              <a:gs pos="50000">
                <a:schemeClr val="bg1">
                  <a:lumMod val="95000"/>
                </a:schemeClr>
              </a:gs>
              <a:gs pos="100000">
                <a:srgbClr val="00B050"/>
              </a:gs>
            </a:gsLst>
          </a:gra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79925" y="955013"/>
            <a:ext cx="2298206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44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24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n w="11430"/>
              <a:solidFill>
                <a:srgbClr val="70AD47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6588" y="694674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58314" y="5723029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9166" y="95036"/>
            <a:ext cx="203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273C18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273C18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273C18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3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92195" y="958204"/>
            <a:ext cx="2895600" cy="1828800"/>
            <a:chOff x="6019800" y="1447800"/>
            <a:chExt cx="2895600" cy="1676400"/>
          </a:xfrm>
        </p:grpSpPr>
        <p:grpSp>
          <p:nvGrpSpPr>
            <p:cNvPr id="3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Frame 8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" name="Flowchart: Or 3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Flowchart: Or 4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Flowchart: Or 5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lowchart: Or 6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825795" y="215573"/>
            <a:ext cx="137160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6451" y="238625"/>
            <a:ext cx="26670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927" y="2522608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বন্দি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589" y="766008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895" y="4437787"/>
            <a:ext cx="836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১৯৭২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আসেন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3307" y="1219192"/>
            <a:ext cx="2667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৭ই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8905" y="1219192"/>
            <a:ext cx="250658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২৫শে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3307" y="1904992"/>
            <a:ext cx="2667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২৬শে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8906" y="1904992"/>
            <a:ext cx="250658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১৬ই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33" y="3144240"/>
            <a:ext cx="400252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2633" y="3144240"/>
            <a:ext cx="3505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633" y="3830039"/>
            <a:ext cx="3505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নেপালের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6833" y="3840219"/>
            <a:ext cx="4191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9502" y="4899016"/>
            <a:ext cx="218575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১৭ই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9358" y="4899016"/>
            <a:ext cx="217771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১০ই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9502" y="5539846"/>
            <a:ext cx="218575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১০ই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9357" y="5539846"/>
            <a:ext cx="2177715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২৫শে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92456" y="1519985"/>
            <a:ext cx="2286000" cy="735747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24802" y="1522176"/>
            <a:ext cx="2286000" cy="735747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44854" y="1608220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53138" y="165634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01262" y="1608220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60636" y="1487904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44856" y="1487904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12507" y="1608220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507" y="1427741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80950" y="1463839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53138" y="1487904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32824" y="1608220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24802" y="1507953"/>
            <a:ext cx="2286000" cy="735747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89088" y="746866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457126" y="6156178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89088" y="6138803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05124" y="92955"/>
            <a:ext cx="203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273C18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273C18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273C18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0720090" y="1306492"/>
            <a:ext cx="1090411" cy="360609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10797363" y="1784795"/>
            <a:ext cx="1090411" cy="360609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প্রেষণাদান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0784485" y="2219303"/>
            <a:ext cx="1090412" cy="36060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1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0784485" y="2690709"/>
            <a:ext cx="1103290" cy="3606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784485" y="3120037"/>
            <a:ext cx="1077532" cy="36060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797363" y="3520685"/>
            <a:ext cx="1051775" cy="36060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10720090" y="4450761"/>
            <a:ext cx="1129048" cy="360609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10732969" y="3961967"/>
            <a:ext cx="1103290" cy="36060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10758727" y="4874778"/>
            <a:ext cx="1064653" cy="3606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10801176" y="5346184"/>
            <a:ext cx="1086598" cy="3606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10797362" y="5767052"/>
            <a:ext cx="1090412" cy="360609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জ্ঞাপন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32608" y="90152"/>
            <a:ext cx="1287888" cy="669701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/>
              <a:t>সূচিপত্র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148118" y="1189693"/>
            <a:ext cx="1115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স্মৃতিপটে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585" y="1751814"/>
            <a:ext cx="2254494" cy="18112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33" y="3909848"/>
            <a:ext cx="2659831" cy="2524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71" y="1803632"/>
            <a:ext cx="2185116" cy="1743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9" y="1784795"/>
            <a:ext cx="2331241" cy="173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52" y="1786706"/>
            <a:ext cx="2311811" cy="1752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77" y="3957521"/>
            <a:ext cx="2198457" cy="2348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9" y="3932161"/>
            <a:ext cx="2380218" cy="23740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78" y="3983499"/>
            <a:ext cx="2466975" cy="2322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9" name="Straight Connector 28"/>
          <p:cNvCxnSpPr/>
          <p:nvPr/>
        </p:nvCxnSpPr>
        <p:spPr>
          <a:xfrm flipV="1">
            <a:off x="15766" y="3736428"/>
            <a:ext cx="10607964" cy="1576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242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216568" y="661736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16568" y="6071947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05123" y="92955"/>
            <a:ext cx="212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273C18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273C18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273C18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273C18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25795" y="83222"/>
            <a:ext cx="1371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3665" y="944390"/>
            <a:ext cx="9458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কথাগুলোর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তারিখগুলোর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solidFill>
                <a:srgbClr val="273C18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393747"/>
              </p:ext>
            </p:extLst>
          </p:nvPr>
        </p:nvGraphicFramePr>
        <p:xfrm>
          <a:off x="270026" y="1852311"/>
          <a:ext cx="11436699" cy="3017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745763"/>
                <a:gridCol w="2346158"/>
                <a:gridCol w="33447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বঙ্গবন্ধু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পূর্ব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</a:rPr>
                        <a:t>বাংলার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</a:rPr>
                        <a:t>জনগণের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</a:rPr>
                        <a:t>মুক্তি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</a:rPr>
                        <a:t>সনদ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৬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</a:rPr>
                        <a:t>দফা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</a:rPr>
                        <a:t>পেশ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</a:rPr>
                        <a:t>করে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১৯৭১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সালের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৭ই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মার্চ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নির্বাচনে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আওয়ামীলীগ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বিপুল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ভোটে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জয়লাভ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করে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১৯৬৬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সাল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রেসকোর্স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ময়দানে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স্বাধীনতার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ডাক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দেন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১৯৭০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সাল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বঙ্গবন্ধু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সপরিবারে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শহিদ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হন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১৯৭১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সালের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১৬ই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ডিসেম্বর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আমরা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জয়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লাভ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করি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১৯৭৫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সালের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১৫ই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আগষ্ট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4704347" y="2201779"/>
            <a:ext cx="3777916" cy="8542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82758" y="3056021"/>
            <a:ext cx="2599505" cy="473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77326" y="2201779"/>
            <a:ext cx="3404937" cy="1328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33537" y="4071267"/>
            <a:ext cx="4848726" cy="473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805123" y="4071267"/>
            <a:ext cx="5677140" cy="473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627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70645"/>
              </p:ext>
            </p:extLst>
          </p:nvPr>
        </p:nvGraphicFramePr>
        <p:xfrm>
          <a:off x="773206" y="2127804"/>
          <a:ext cx="9824840" cy="32203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19109"/>
                <a:gridCol w="6505731"/>
              </a:tblGrid>
              <a:tr h="6440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40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40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40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40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936" y="1028846"/>
            <a:ext cx="7602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ঘটনাগুলো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solidFill>
                <a:srgbClr val="273C18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936" y="2183540"/>
            <a:ext cx="438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US" sz="3200" b="1" dirty="0">
              <a:ln w="0"/>
              <a:solidFill>
                <a:srgbClr val="273C18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584" y="2842846"/>
            <a:ext cx="438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২৫শে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US" sz="3200" b="1" dirty="0">
              <a:ln w="0"/>
              <a:solidFill>
                <a:srgbClr val="273C18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172" y="3460136"/>
            <a:ext cx="438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২৬শে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US" sz="3200" b="1" dirty="0">
              <a:ln w="0"/>
              <a:solidFill>
                <a:srgbClr val="273C18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905" y="4784330"/>
            <a:ext cx="438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১৬ই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solidFill>
                <a:srgbClr val="273C18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435" y="4081447"/>
            <a:ext cx="438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১৫ই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endParaRPr lang="en-US" sz="3200" b="1" dirty="0">
              <a:ln w="0"/>
              <a:solidFill>
                <a:srgbClr val="273C18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2732" y="2186705"/>
            <a:ext cx="438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3200" b="1" dirty="0" err="1"/>
              <a:t>বঙ্গবন্ধু</a:t>
            </a:r>
            <a:r>
              <a:rPr lang="en-US" sz="3200" b="1" dirty="0"/>
              <a:t> </a:t>
            </a:r>
            <a:r>
              <a:rPr lang="en-US" sz="3200" b="1" dirty="0" err="1"/>
              <a:t>স্বাধীনতার</a:t>
            </a:r>
            <a:r>
              <a:rPr lang="en-US" sz="3200" b="1" dirty="0"/>
              <a:t> </a:t>
            </a:r>
            <a:r>
              <a:rPr lang="en-US" sz="3200" b="1" dirty="0" err="1"/>
              <a:t>ডাক</a:t>
            </a:r>
            <a:r>
              <a:rPr lang="en-US" sz="3200" b="1" dirty="0"/>
              <a:t> </a:t>
            </a:r>
            <a:r>
              <a:rPr lang="en-US" sz="3200" b="1" dirty="0" err="1" smtClean="0"/>
              <a:t>দেন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178468" y="4149492"/>
            <a:ext cx="439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সপরিবারে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শহিদ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0933" y="3495666"/>
            <a:ext cx="438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বঙ্গবন্ধু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স্বাধীনতার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ঘোষনা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8426" y="4785522"/>
            <a:ext cx="438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বিজয়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লাভ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6003" y="2870520"/>
            <a:ext cx="644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পাকিস্তানি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বাহিনী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নিরস্ত্র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বাঙালিদের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হামলা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0601" y="178194"/>
            <a:ext cx="203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273C18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273C18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16568" y="721896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48858" y="5836498"/>
            <a:ext cx="401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তারিখের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ক্লিক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74098" y="5757931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825795" y="83222"/>
            <a:ext cx="1371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9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556"/>
            <a:ext cx="4378036" cy="4156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255" y="4865123"/>
            <a:ext cx="11153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এ্যালব্যাম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6568" y="709864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2450" y="6075871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4561192" y="93602"/>
            <a:ext cx="2944092" cy="63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765299" y="922632"/>
            <a:ext cx="4572000" cy="2743200"/>
            <a:chOff x="6765299" y="922632"/>
            <a:chExt cx="4572000" cy="2743200"/>
          </a:xfrm>
        </p:grpSpPr>
        <p:sp>
          <p:nvSpPr>
            <p:cNvPr id="8" name="Frame 7"/>
            <p:cNvSpPr/>
            <p:nvPr/>
          </p:nvSpPr>
          <p:spPr>
            <a:xfrm>
              <a:off x="6765299" y="922632"/>
              <a:ext cx="4572000" cy="2743200"/>
            </a:xfrm>
            <a:prstGeom prst="frame">
              <a:avLst>
                <a:gd name="adj1" fmla="val 9947"/>
              </a:avLst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041" y="1226846"/>
              <a:ext cx="3741821" cy="191277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362597" y="2691047"/>
              <a:ext cx="1636295" cy="28075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বাংলাদেশ</a:t>
              </a:r>
              <a:r>
                <a:rPr lang="en-US" sz="1600" dirty="0" smtClean="0">
                  <a:solidFill>
                    <a:schemeClr val="bg1"/>
                  </a:solidFill>
                </a:rPr>
                <a:t> ও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বিশ্বপরিচয়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35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6" y="542309"/>
            <a:ext cx="6129803" cy="5908259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5869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44507" y="2172997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7697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15396" y="1310822"/>
            <a:ext cx="2008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পরিচিতি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4280" y="3441061"/>
            <a:ext cx="4914004" cy="261610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 sz="3200" b="1" dirty="0" err="1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b="1" dirty="0" smtClean="0">
              <a:ln w="1143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altLang="en-US" sz="32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2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altLang="en-US" sz="32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1০</a:t>
            </a:r>
          </a:p>
          <a:p>
            <a:r>
              <a:rPr lang="en-US" altLang="en-US" sz="2800" b="1" dirty="0" err="1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altLang="en-US" sz="28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altLang="en-US" sz="28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alt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alt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000" b="1" dirty="0" err="1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0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2000" b="1" dirty="0" err="1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2000" b="1" dirty="0" err="1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0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2000" b="1" dirty="0" err="1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0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000" b="1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2400" b="1" dirty="0" err="1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 মিনিট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057" y="3096834"/>
            <a:ext cx="4605076" cy="27392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কুদ্দুস</a:t>
            </a:r>
            <a:endParaRPr lang="bn-IN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কাজীরবেড়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মহেশপুর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০১৯১৩৮০৯৯১৯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kuddus39@gmail.com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881" y="1536003"/>
            <a:ext cx="1686912" cy="1706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03" y="2571219"/>
            <a:ext cx="859407" cy="351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89" y="1371469"/>
            <a:ext cx="1377956" cy="1725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76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5147" y="112690"/>
            <a:ext cx="613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পূর্ব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যাচাই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6567" y="733928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6568" y="6047877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9430" y="1068216"/>
            <a:ext cx="102232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9764" y="2788167"/>
            <a:ext cx="11422505" cy="2440373"/>
            <a:chOff x="137539" y="1555364"/>
            <a:chExt cx="11854712" cy="2983632"/>
          </a:xfrm>
        </p:grpSpPr>
        <p:pic>
          <p:nvPicPr>
            <p:cNvPr id="18" name="Picture 17" descr="61243_1388638366528_1549161143_30914353_1996546_n.jpg"/>
            <p:cNvPicPr>
              <a:picLocks noChangeAspect="1"/>
            </p:cNvPicPr>
            <p:nvPr/>
          </p:nvPicPr>
          <p:blipFill>
            <a:blip r:embed="rId3"/>
            <a:srcRect b="14444"/>
            <a:stretch>
              <a:fillRect/>
            </a:stretch>
          </p:blipFill>
          <p:spPr>
            <a:xfrm>
              <a:off x="137539" y="1715403"/>
              <a:ext cx="2620651" cy="226910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9" name="Picture 18" descr="images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8013" y="1689700"/>
              <a:ext cx="2128603" cy="2372635"/>
            </a:xfrm>
            <a:prstGeom prst="rect">
              <a:avLst/>
            </a:prstGeom>
          </p:spPr>
        </p:pic>
        <p:pic>
          <p:nvPicPr>
            <p:cNvPr id="20" name="Picture 19" descr="bangabandhu01_bi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5550" y="1695863"/>
              <a:ext cx="2289163" cy="229152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 descr="islamia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3647" y="1715403"/>
              <a:ext cx="2441729" cy="248184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83543" y="1555364"/>
              <a:ext cx="11766885" cy="24062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83543" y="4514934"/>
              <a:ext cx="11766885" cy="24062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Picture 23" descr="imagesd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83333" y="1783201"/>
              <a:ext cx="2008918" cy="230454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808356" y="4061940"/>
              <a:ext cx="207239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কলকাতা  ইসলামিয়া কলেজ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195525" y="4032380"/>
              <a:ext cx="1661694" cy="400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ঢাকা বিশ্ববিদ্যালয়  </a:t>
              </a:r>
              <a:endPara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65018" y="4029476"/>
              <a:ext cx="2453067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বঙ্গবন্ধুর প্রথম জীবনের ছবি  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30580" y="4032380"/>
              <a:ext cx="2527031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বঙ্গবন্ধু শেখ মুজিবুর রহমান   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8090" y="3815628"/>
              <a:ext cx="256268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বঙ্গবন্ধুর পিতাঃ শেখ লুৎফর রহমান </a:t>
              </a:r>
            </a:p>
            <a:p>
              <a:pPr algn="ctr"/>
              <a:r>
                <a:rPr lang="bn-BD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বঙ্গবন্ধুর মাতাঃসায়েরা বেগম </a:t>
              </a:r>
              <a:endPara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0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5147" y="112690"/>
            <a:ext cx="613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চাও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6567" y="733928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6568" y="6047877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6907" y="3727366"/>
            <a:ext cx="5516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ভিডিওতে কি  দেখলে?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5507" y="4825776"/>
            <a:ext cx="8440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বুঝতে পারছো আজকে আমরা কি পড়বো?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724105"/>
              </p:ext>
            </p:extLst>
          </p:nvPr>
        </p:nvGraphicFramePr>
        <p:xfrm>
          <a:off x="5471172" y="224564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1172" y="224564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34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034" y="3882248"/>
            <a:ext cx="571824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পিতা</a:t>
            </a:r>
            <a:endParaRPr lang="en-US" sz="54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9136" y="132684"/>
            <a:ext cx="523511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পড়ব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901" y="5029866"/>
            <a:ext cx="4682731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prstTxWarp prst="textDeflate">
              <a:avLst>
                <a:gd name="adj" fmla="val 6262"/>
              </a:avLst>
            </a:prstTxWarp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en-US" sz="2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367780" y="4999886"/>
            <a:ext cx="374754" cy="411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4892" y="1257785"/>
            <a:ext cx="11812249" cy="2609677"/>
            <a:chOff x="164892" y="1347726"/>
            <a:chExt cx="11812249" cy="2489754"/>
          </a:xfrm>
        </p:grpSpPr>
        <p:sp>
          <p:nvSpPr>
            <p:cNvPr id="8" name="Rectangle 7"/>
            <p:cNvSpPr/>
            <p:nvPr/>
          </p:nvSpPr>
          <p:spPr>
            <a:xfrm>
              <a:off x="164892" y="1347726"/>
              <a:ext cx="11812249" cy="2489754"/>
            </a:xfrm>
            <a:prstGeom prst="rect">
              <a:avLst/>
            </a:prstGeom>
            <a:solidFill>
              <a:schemeClr val="tx1"/>
            </a:solidFill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268" y="1545339"/>
              <a:ext cx="2549800" cy="21278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18" y="1560016"/>
              <a:ext cx="2853067" cy="20231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276" y="1574356"/>
              <a:ext cx="2582477" cy="194888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498" y="1575006"/>
              <a:ext cx="2670040" cy="202318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65268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6290" y="360212"/>
            <a:ext cx="3339745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9617" y="2558326"/>
            <a:ext cx="11221450" cy="2538240"/>
            <a:chOff x="1412762" y="3019451"/>
            <a:chExt cx="8725867" cy="1813953"/>
          </a:xfrm>
        </p:grpSpPr>
        <p:sp>
          <p:nvSpPr>
            <p:cNvPr id="11" name="TextBox 10"/>
            <p:cNvSpPr txBox="1"/>
            <p:nvPr/>
          </p:nvSpPr>
          <p:spPr>
            <a:xfrm>
              <a:off x="1412762" y="3019451"/>
              <a:ext cx="8725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১৪.১.২ </a:t>
              </a: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জাতির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পিতার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জীবনী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সংক্ষেপে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 </a:t>
              </a: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09258" y="3509965"/>
              <a:ext cx="85328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১৪.১.৩ 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স্বাধীনতা</a:t>
              </a:r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অর্জনে</a:t>
              </a:r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জাতির</a:t>
              </a:r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পিতার</a:t>
              </a:r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অবদান</a:t>
              </a:r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40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উল্লেখ</a:t>
              </a:r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 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79617" y="1911995"/>
            <a:ext cx="3752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Image result for grass png">
            <a:extLst>
              <a:ext uri="{FF2B5EF4-FFF2-40B4-BE49-F238E27FC236}">
                <a16:creationId xmlns:a16="http://schemas.microsoft.com/office/drawing/2014/main" xmlns="" id="{8EB93830-2197-4B11-8ECD-48C0BEBD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4500"/>
            <a:ext cx="12192000" cy="19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69" y="230260"/>
            <a:ext cx="2395358" cy="153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7" y="15531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Connector 9"/>
          <p:cNvCxnSpPr/>
          <p:nvPr/>
        </p:nvCxnSpPr>
        <p:spPr>
          <a:xfrm flipV="1">
            <a:off x="110087" y="1835409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16568" y="721896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16568" y="6083976"/>
            <a:ext cx="11770900" cy="1918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51743" y="94681"/>
            <a:ext cx="5020806" cy="685800"/>
          </a:xfrm>
          <a:prstGeom prst="rect">
            <a:avLst/>
          </a:prstGeom>
          <a:effectLst>
            <a:outerShdw dist="35921" dir="2700000" algn="ctr" rotWithShape="0">
              <a:srgbClr val="FF9900"/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জাতির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পিতা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16568" y="782780"/>
            <a:ext cx="5410200" cy="717002"/>
            <a:chOff x="288" y="2352"/>
            <a:chExt cx="5307" cy="480"/>
          </a:xfrm>
        </p:grpSpPr>
        <p:pic>
          <p:nvPicPr>
            <p:cNvPr id="9" name="Picture 20" descr="led_square_oran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" y="2352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led_square_g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35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960" y="2408"/>
              <a:ext cx="4635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r>
                <a:rPr lang="en-US" sz="3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বঙ্গবন্ধু</a:t>
              </a:r>
              <a:r>
                <a:rPr lang="en-US" sz="30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 ও </a:t>
              </a:r>
              <a:r>
                <a:rPr lang="en-US" sz="3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মুক্তিযুদ্ধ</a:t>
              </a:r>
              <a:endParaRPr 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69140" y="1720419"/>
            <a:ext cx="5795889" cy="3947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254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১৯৭১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সালের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৭ই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মার্চ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ঢাকার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রেসকোর্স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ময়দানে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বিশাল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জনসভায়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ঐতিহাসিক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ভাষণের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মাধ্যমে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বঙ্গবন্ধু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স্বাধীনতার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ডাক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দেন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</a:p>
        </p:txBody>
      </p:sp>
      <p:pic>
        <p:nvPicPr>
          <p:cNvPr id="13" name="Picture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9" r="14089"/>
          <a:stretch>
            <a:fillRect/>
          </a:stretch>
        </p:blipFill>
        <p:spPr>
          <a:xfrm>
            <a:off x="6874846" y="1516031"/>
            <a:ext cx="4891988" cy="38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16568" y="721896"/>
            <a:ext cx="11766885" cy="240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6696" y="5999761"/>
            <a:ext cx="11770900" cy="1918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51743" y="94681"/>
            <a:ext cx="5020806" cy="685800"/>
          </a:xfrm>
          <a:prstGeom prst="rect">
            <a:avLst/>
          </a:prstGeom>
          <a:effectLst>
            <a:outerShdw dist="35921" dir="2700000" algn="ctr" rotWithShape="0">
              <a:srgbClr val="FF9900"/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জাতির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পিতা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16568" y="782780"/>
            <a:ext cx="5410200" cy="717002"/>
            <a:chOff x="288" y="2352"/>
            <a:chExt cx="5307" cy="480"/>
          </a:xfrm>
        </p:grpSpPr>
        <p:pic>
          <p:nvPicPr>
            <p:cNvPr id="9" name="Picture 20" descr="led_square_oran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" y="2352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led_square_g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35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960" y="2408"/>
              <a:ext cx="4635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r>
                <a:rPr lang="en-US" sz="3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বঙ্গবন্ধু</a:t>
              </a:r>
              <a:r>
                <a:rPr lang="en-US" sz="30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 ও </a:t>
              </a:r>
              <a:r>
                <a:rPr lang="en-US" sz="3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মুক্তিযুদ্ধ</a:t>
              </a:r>
              <a:endParaRPr 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45546" y="5035253"/>
            <a:ext cx="10893207" cy="674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254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১৯৭১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সালের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২৫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মার্চ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রাতে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পাকিস্তানি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বাহিনী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নিরস্ত্র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বাঙালিদের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উপর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হামলা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10653" y="1499782"/>
            <a:ext cx="10572413" cy="3245617"/>
            <a:chOff x="1010653" y="1499782"/>
            <a:chExt cx="10572413" cy="3245617"/>
          </a:xfrm>
        </p:grpSpPr>
        <p:sp>
          <p:nvSpPr>
            <p:cNvPr id="2" name="Rectangle 1"/>
            <p:cNvSpPr/>
            <p:nvPr/>
          </p:nvSpPr>
          <p:spPr>
            <a:xfrm>
              <a:off x="1010653" y="1499782"/>
              <a:ext cx="10572413" cy="324561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9" t="24485" r="3327" b="43475"/>
            <a:stretch/>
          </p:blipFill>
          <p:spPr>
            <a:xfrm>
              <a:off x="1202203" y="1622813"/>
              <a:ext cx="10179894" cy="2936429"/>
            </a:xfrm>
            <a:prstGeom prst="rect">
              <a:avLst/>
            </a:prstGeom>
            <a:solidFill>
              <a:schemeClr val="tx1"/>
            </a:solidFill>
          </p:spPr>
        </p:pic>
      </p:grpSp>
    </p:spTree>
    <p:extLst>
      <p:ext uri="{BB962C8B-B14F-4D97-AF65-F5344CB8AC3E}">
        <p14:creationId xmlns:p14="http://schemas.microsoft.com/office/powerpoint/2010/main" val="277370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801</Words>
  <Application>Microsoft Office PowerPoint</Application>
  <PresentationFormat>Widescreen</PresentationFormat>
  <Paragraphs>173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Calibri</vt:lpstr>
      <vt:lpstr>Calibri Light</vt:lpstr>
      <vt:lpstr>Garamond</vt:lpstr>
      <vt:lpstr>Nikosh</vt:lpstr>
      <vt:lpstr>NikoshBAN</vt:lpstr>
      <vt:lpstr>Segoe UI Symbol</vt:lpstr>
      <vt:lpstr>SolaimanLipi</vt:lpstr>
      <vt:lpstr>SutonnyMJ</vt:lpstr>
      <vt:lpstr>Times New Roman</vt:lpstr>
      <vt:lpstr>Wingdings</vt:lpstr>
      <vt:lpstr>Office Theme</vt:lpstr>
      <vt:lpstr>2_Custom Design</vt:lpstr>
      <vt:lpstr>Custom Design</vt:lpstr>
      <vt:lpstr>1_Custom Design</vt:lpstr>
      <vt:lpstr>Organic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Bappi(CSL-KB)</dc:creator>
  <cp:lastModifiedBy>Nity</cp:lastModifiedBy>
  <cp:revision>280</cp:revision>
  <dcterms:created xsi:type="dcterms:W3CDTF">2015-10-11T03:22:00Z</dcterms:created>
  <dcterms:modified xsi:type="dcterms:W3CDTF">2019-12-14T01:03:46Z</dcterms:modified>
</cp:coreProperties>
</file>