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2" r:id="rId2"/>
    <p:sldId id="293" r:id="rId3"/>
    <p:sldId id="259" r:id="rId4"/>
    <p:sldId id="327" r:id="rId5"/>
    <p:sldId id="261" r:id="rId6"/>
    <p:sldId id="262" r:id="rId7"/>
    <p:sldId id="271" r:id="rId8"/>
    <p:sldId id="272" r:id="rId9"/>
    <p:sldId id="329" r:id="rId10"/>
    <p:sldId id="334" r:id="rId11"/>
    <p:sldId id="331" r:id="rId12"/>
    <p:sldId id="275" r:id="rId13"/>
    <p:sldId id="276" r:id="rId14"/>
    <p:sldId id="332" r:id="rId15"/>
    <p:sldId id="335" r:id="rId16"/>
    <p:sldId id="268" r:id="rId17"/>
    <p:sldId id="277" r:id="rId18"/>
    <p:sldId id="333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89BD7-F42A-4A84-900A-E5BCEF802E0E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02022-5E13-48DC-88F5-08D4DCB7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63513-8442-4917-97EA-A62CB1ED5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BC117-9E8B-4302-B963-5CEB8C60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4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2022-5E13-48DC-88F5-08D4DCB7DC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8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2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mailto:drezaulhassan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8FCE-6C4B-4EF1-90BC-A64F97E6E08F}" type="datetimeFigureOut">
              <a:rPr lang="en-US" smtClean="0"/>
              <a:t>14-Dec-19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BEC2B-DCCD-41DE-9BB9-BB937FB46E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632578"/>
            <a:ext cx="5543551" cy="180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3F4599-888C-466E-A731-B26626323A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1" y="6242847"/>
            <a:ext cx="5543551" cy="180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F0D4B-8890-4CCB-ABFB-00E631E84A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" y="6219825"/>
            <a:ext cx="5543551" cy="180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A5B0F3-E9C9-42FE-A289-F2B2551F92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1" y="6642103"/>
            <a:ext cx="5543551" cy="180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D808B5-BF9D-4043-906B-B2D7128629D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6" y="6192807"/>
            <a:ext cx="1083190" cy="6709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E21317-4C80-41D6-8FE6-1C9EF73B700C}"/>
              </a:ext>
            </a:extLst>
          </p:cNvPr>
          <p:cNvGrpSpPr/>
          <p:nvPr userDrawn="1"/>
        </p:nvGrpSpPr>
        <p:grpSpPr>
          <a:xfrm>
            <a:off x="12258625" y="5915074"/>
            <a:ext cx="11375347" cy="1051536"/>
            <a:chOff x="2937343" y="3593938"/>
            <a:chExt cx="11652078" cy="7306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3A840F-DDA0-4448-BB20-6861EFF68B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95252" y="3593938"/>
              <a:ext cx="897679" cy="7306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1A9998-EDCB-4A7E-97AE-99DC048815C3}"/>
                </a:ext>
              </a:extLst>
            </p:cNvPr>
            <p:cNvSpPr txBox="1"/>
            <p:nvPr userDrawn="1"/>
          </p:nvSpPr>
          <p:spPr>
            <a:xfrm>
              <a:off x="2937343" y="3944813"/>
              <a:ext cx="11652078" cy="21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</a:t>
              </a:r>
              <a:r>
                <a:rPr lang="en-US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1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দেওয়ান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রেজাউল হাসান * সহকারী শিক্ষক * 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াখীয়া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্দ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স,প্রা,বি, *দেলদুয়ার, টাঙ্গাইল ।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ই-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ল-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16"/>
                </a:rPr>
                <a:t>drezaulhassan@gmail.com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০১৭৩১১৪৫০৬৩ </a:t>
              </a:r>
              <a:endParaRPr lang="en-US" sz="13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35ABF9E-92EC-4CCC-BF9C-77D46E6A6A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88181" y="3280706"/>
            <a:ext cx="5968042" cy="194833"/>
          </a:xfrm>
          <a:prstGeom prst="rect">
            <a:avLst/>
          </a:prstGeom>
        </p:spPr>
      </p:pic>
      <p:sp>
        <p:nvSpPr>
          <p:cNvPr id="16" name="Action Button: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94FA05F-1010-4FC0-8AAA-7B8AA34C6EE7}"/>
              </a:ext>
            </a:extLst>
          </p:cNvPr>
          <p:cNvSpPr/>
          <p:nvPr userDrawn="1"/>
        </p:nvSpPr>
        <p:spPr>
          <a:xfrm>
            <a:off x="0" y="0"/>
            <a:ext cx="576000" cy="468000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EDD2A9-B861-4EA9-ADBF-D5D915E5C2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6290" y="3200972"/>
            <a:ext cx="6234649" cy="2035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DF9B5A-3ADA-41E5-A507-3EA89A6AAA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7" y="62841"/>
            <a:ext cx="5543551" cy="180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F4D1D0-8A0A-4C3B-8DFA-A2DA246C44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63" y="51141"/>
            <a:ext cx="5760439" cy="188056"/>
          </a:xfrm>
          <a:prstGeom prst="rect">
            <a:avLst/>
          </a:prstGeom>
        </p:spPr>
      </p:pic>
      <p:sp>
        <p:nvSpPr>
          <p:cNvPr id="20" name="Action Button: Forward or Next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E957FBE-4623-4D2E-92F3-1C7CA5C345B0}"/>
              </a:ext>
            </a:extLst>
          </p:cNvPr>
          <p:cNvSpPr/>
          <p:nvPr userDrawn="1"/>
        </p:nvSpPr>
        <p:spPr>
          <a:xfrm flipH="1" flipV="1">
            <a:off x="7357" y="6333330"/>
            <a:ext cx="504000" cy="4680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85FB804-B5FA-4E60-A91B-A6E6B56C434A}"/>
              </a:ext>
            </a:extLst>
          </p:cNvPr>
          <p:cNvSpPr/>
          <p:nvPr userDrawn="1"/>
        </p:nvSpPr>
        <p:spPr>
          <a:xfrm>
            <a:off x="11644643" y="6363163"/>
            <a:ext cx="540000" cy="432000"/>
          </a:xfrm>
          <a:prstGeom prst="actionButtonForwardNex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8B2FB4-0038-4601-AA3A-E65D169070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4659" y="5331125"/>
            <a:ext cx="720835" cy="1543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57033B-1434-41B9-95C8-BAE46B4D3D1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693" y="5314733"/>
            <a:ext cx="720835" cy="15432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8FA253-2260-4684-BEF2-92C3C3780F1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3" y="407039"/>
            <a:ext cx="1905000" cy="2095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2E18FF3-859E-4344-9A2D-D8AA294EB4E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8253" y="468000"/>
            <a:ext cx="1904999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2.01329 -0.0081 " pathEditMode="relative" rAng="0" ptsTypes="AA">
                                      <p:cBhvr>
                                        <p:cTn id="6" dur="5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64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ntydysgu.org/blogs/roli-blog/" TargetMode="External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nlinelearninginsights.wordpress.com/tag/open-educational-resources/page/2/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32.jpeg"/><Relationship Id="rId10" Type="http://schemas.openxmlformats.org/officeDocument/2006/relationships/hyperlink" Target="https://en.wikipedia.org/wiki/Educational_toy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dianetzone.com/4/festivals_uttar_pradesh.htm" TargetMode="Externa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5.gif"/><Relationship Id="rId7" Type="http://schemas.openxmlformats.org/officeDocument/2006/relationships/image" Target="../media/image48.gif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52.gif"/><Relationship Id="rId5" Type="http://schemas.openxmlformats.org/officeDocument/2006/relationships/image" Target="../media/image47.gif"/><Relationship Id="rId10" Type="http://schemas.openxmlformats.org/officeDocument/2006/relationships/image" Target="../media/image51.gif"/><Relationship Id="rId4" Type="http://schemas.openxmlformats.org/officeDocument/2006/relationships/image" Target="../media/image46.png"/><Relationship Id="rId9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fif"/><Relationship Id="rId7" Type="http://schemas.openxmlformats.org/officeDocument/2006/relationships/image" Target="../media/image2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lobalvoicesonline.org/2013/12/22/bangladesh-breaks-human-flag-national-anthem-world-records-on-victory-day/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image" Target="../media/image20.jfif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bangladeshi_young_girls_wearing_same_colorful_dress_(sari)_on_occasion_of_gaye_halu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08AFEF-06D5-4503-83E7-CC89290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83" y="2653393"/>
            <a:ext cx="1493045" cy="180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4358" y="1143001"/>
            <a:ext cx="7783286" cy="151039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defTabSz="685800"/>
            <a:r>
              <a:rPr lang="bn-BD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bn-IN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685800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15608-4022-4A27-92F2-36290CDE3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07" y="2939658"/>
            <a:ext cx="2024403" cy="1979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62DE3-706B-45ED-9C4F-B86D34D11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60" y="2887982"/>
            <a:ext cx="3080317" cy="2551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A9616-9FCC-4FFD-9168-117205EC68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5" y="3429003"/>
            <a:ext cx="1238171" cy="1353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D3446-B592-4F8C-BFE1-868E37334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07" y="4320672"/>
            <a:ext cx="1594838" cy="1196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E5CF2B-0773-48F2-AF5E-57A623C8EF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49" y="4307903"/>
            <a:ext cx="1594838" cy="1196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35" y="576697"/>
            <a:ext cx="2957065" cy="2150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68" y="576699"/>
            <a:ext cx="2957064" cy="2150453"/>
          </a:xfrm>
          <a:prstGeom prst="rect">
            <a:avLst/>
          </a:prstGeom>
        </p:spPr>
      </p:pic>
      <p:pic>
        <p:nvPicPr>
          <p:cNvPr id="8" name="Picture 7" descr="A group of people on a court&#10;&#10;Description automatically generated">
            <a:extLst>
              <a:ext uri="{FF2B5EF4-FFF2-40B4-BE49-F238E27FC236}">
                <a16:creationId xmlns:a16="http://schemas.microsoft.com/office/drawing/2014/main" id="{92DC2791-EA0C-457C-BB99-FAB79D528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1" y="658359"/>
            <a:ext cx="2957064" cy="2068792"/>
          </a:xfrm>
          <a:prstGeom prst="rect">
            <a:avLst/>
          </a:prstGeom>
        </p:spPr>
      </p:pic>
      <p:pic>
        <p:nvPicPr>
          <p:cNvPr id="10" name="Picture 9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676D244A-7A50-4AC4-9183-9FBCA0B321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17467" y="2867123"/>
            <a:ext cx="2957062" cy="2150451"/>
          </a:xfrm>
          <a:prstGeom prst="rect">
            <a:avLst/>
          </a:prstGeom>
        </p:spPr>
      </p:pic>
      <p:pic>
        <p:nvPicPr>
          <p:cNvPr id="13" name="Picture 12" descr="A picture containing indoor, wall, table&#10;&#10;Description automatically generated">
            <a:extLst>
              <a:ext uri="{FF2B5EF4-FFF2-40B4-BE49-F238E27FC236}">
                <a16:creationId xmlns:a16="http://schemas.microsoft.com/office/drawing/2014/main" id="{C04C5260-DC8A-4972-AA93-D40E2EED6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79501" y="2867124"/>
            <a:ext cx="2957063" cy="2150452"/>
          </a:xfrm>
          <a:prstGeom prst="rect">
            <a:avLst/>
          </a:prstGeom>
        </p:spPr>
      </p:pic>
      <p:pic>
        <p:nvPicPr>
          <p:cNvPr id="19" name="Picture 18" descr="A picture containing LEGO, toy, table&#10;&#10;Description automatically generated">
            <a:extLst>
              <a:ext uri="{FF2B5EF4-FFF2-40B4-BE49-F238E27FC236}">
                <a16:creationId xmlns:a16="http://schemas.microsoft.com/office/drawing/2014/main" id="{A9E38ECE-FFE4-4DD1-8512-BA01A47839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155432" y="2867123"/>
            <a:ext cx="2957062" cy="21504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9A4DF33-D5FF-4A11-B4D0-A9E1CDBBA50E}"/>
              </a:ext>
            </a:extLst>
          </p:cNvPr>
          <p:cNvSpPr txBox="1"/>
          <p:nvPr/>
        </p:nvSpPr>
        <p:spPr>
          <a:xfrm>
            <a:off x="1421716" y="7308000"/>
            <a:ext cx="256032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s://en.wikipedia.org/wiki/Educational_to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C8F63D-5235-46AC-83C8-8AEEC37E2398}"/>
              </a:ext>
            </a:extLst>
          </p:cNvPr>
          <p:cNvSpPr txBox="1"/>
          <p:nvPr/>
        </p:nvSpPr>
        <p:spPr>
          <a:xfrm>
            <a:off x="1814572" y="5067069"/>
            <a:ext cx="8562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8660" y="5517633"/>
            <a:ext cx="3175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অধিকার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7" y="758783"/>
            <a:ext cx="4913443" cy="3065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758783"/>
            <a:ext cx="5065842" cy="3065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0255" y="4912527"/>
            <a:ext cx="3826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চলাফেরার অধিকার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B4C47-2B04-40F0-B0DE-5D258EF25840}"/>
              </a:ext>
            </a:extLst>
          </p:cNvPr>
          <p:cNvSpPr/>
          <p:nvPr/>
        </p:nvSpPr>
        <p:spPr>
          <a:xfrm>
            <a:off x="1194621" y="4137765"/>
            <a:ext cx="10382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9" b="11874"/>
          <a:stretch/>
        </p:blipFill>
        <p:spPr>
          <a:xfrm>
            <a:off x="6096000" y="305696"/>
            <a:ext cx="3604422" cy="2449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26" y="2943333"/>
            <a:ext cx="3604422" cy="2449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43333"/>
            <a:ext cx="3604422" cy="2449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29525" y="305697"/>
            <a:ext cx="3604422" cy="2449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60589" y="5757945"/>
            <a:ext cx="3470822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 পালনের অধিকার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76E44-77E8-4FF9-A824-2B11A536B4E4}"/>
              </a:ext>
            </a:extLst>
          </p:cNvPr>
          <p:cNvSpPr/>
          <p:nvPr/>
        </p:nvSpPr>
        <p:spPr>
          <a:xfrm>
            <a:off x="2273479" y="5333972"/>
            <a:ext cx="7645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6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" t="12435" r="776" b="20705"/>
          <a:stretch/>
        </p:blipFill>
        <p:spPr>
          <a:xfrm>
            <a:off x="6021416" y="1199209"/>
            <a:ext cx="3616200" cy="2735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6156" y="4889350"/>
            <a:ext cx="4697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ও সংস্কৃতির অধিকার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6" y="1199209"/>
            <a:ext cx="3616200" cy="27354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1C2386-28B5-4A05-A392-E9EB8D672DCB}"/>
              </a:ext>
            </a:extLst>
          </p:cNvPr>
          <p:cNvSpPr/>
          <p:nvPr/>
        </p:nvSpPr>
        <p:spPr>
          <a:xfrm>
            <a:off x="2138516" y="4336017"/>
            <a:ext cx="7645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6066" y="1711439"/>
            <a:ext cx="10117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?-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68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ED7004-8DBB-4409-B521-A4E2955CB42E}"/>
              </a:ext>
            </a:extLst>
          </p:cNvPr>
          <p:cNvSpPr/>
          <p:nvPr/>
        </p:nvSpPr>
        <p:spPr>
          <a:xfrm>
            <a:off x="1357363" y="501134"/>
            <a:ext cx="9477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F0C105-70F6-4411-ABE4-F507D26F9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869911"/>
              </p:ext>
            </p:extLst>
          </p:nvPr>
        </p:nvGraphicFramePr>
        <p:xfrm>
          <a:off x="1548581" y="2106013"/>
          <a:ext cx="9477274" cy="318865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82413">
                  <a:extLst>
                    <a:ext uri="{9D8B030D-6E8A-4147-A177-3AD203B41FA5}">
                      <a16:colId xmlns:a16="http://schemas.microsoft.com/office/drawing/2014/main" val="4278646070"/>
                    </a:ext>
                  </a:extLst>
                </a:gridCol>
                <a:gridCol w="6394861">
                  <a:extLst>
                    <a:ext uri="{9D8B030D-6E8A-4147-A177-3AD203B41FA5}">
                      <a16:colId xmlns:a16="http://schemas.microsoft.com/office/drawing/2014/main" val="1372692710"/>
                    </a:ext>
                  </a:extLst>
                </a:gridCol>
              </a:tblGrid>
              <a:tr h="53144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428993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বেঁচে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102756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্ষার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856018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820221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603653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ষা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সংস্ক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75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8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609" y="1777270"/>
            <a:ext cx="110177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 নাগরিক অধিকার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৩. চারটি ধর্মের নাম বল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003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3818" y="4483712"/>
            <a:ext cx="10447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নংঃ ১৮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১৯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C424E-94EA-48AA-B8E9-FFF9282E9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59" y="302760"/>
            <a:ext cx="3177938" cy="4180952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32BEB1-D90C-419E-9F02-87A297303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2760"/>
            <a:ext cx="3152381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3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461" y="2020142"/>
            <a:ext cx="104935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একজন নাগরিকের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কী কী অধিকার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--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F5EAE-9D93-4ED4-B6B5-61856F97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89" y="-120271"/>
            <a:ext cx="936000" cy="988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1B0E4D-C212-41E0-90B9-832A250BEF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353"/>
            <a:ext cx="4351911" cy="55685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594837-3DBE-417C-B589-534E9AC4C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43" y="6123580"/>
            <a:ext cx="936000" cy="988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0AC4D9-9E04-4924-A28A-8A40B4A77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695" y="-164866"/>
            <a:ext cx="936000" cy="988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36B77-561B-404E-8819-447B90C65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82" y="6123580"/>
            <a:ext cx="936000" cy="988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AC611-56CE-4336-A039-BC5FCB371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3" y="68240"/>
            <a:ext cx="3971925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D6A4C-1CDF-4407-880D-35BA7C3C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76" y="109203"/>
            <a:ext cx="3971925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5D4A70-BB51-4DDF-950E-7BC32B9FC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8" y="-21351"/>
            <a:ext cx="1276350" cy="79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8C930-30E1-44E9-96F4-B433B2186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57" y="2334196"/>
            <a:ext cx="681543" cy="74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40D6AF-1370-4FA5-9278-E6E19A305D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49" y="439520"/>
            <a:ext cx="2886075" cy="428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994947-9A35-44BD-98AB-352B60D5FF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907" y="4230805"/>
            <a:ext cx="1241093" cy="12410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91F547-41FB-4C85-B7D6-923D2452E4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45040" y="822388"/>
            <a:ext cx="2650188" cy="21196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7BAA8C-0992-4AAE-B565-B52EAE7BC9B4}"/>
              </a:ext>
            </a:extLst>
          </p:cNvPr>
          <p:cNvSpPr/>
          <p:nvPr/>
        </p:nvSpPr>
        <p:spPr>
          <a:xfrm>
            <a:off x="2179367" y="436588"/>
            <a:ext cx="9671861" cy="48551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ContrastingLeftFacing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bn-IN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</a:t>
            </a:r>
          </a:p>
          <a:p>
            <a:pPr algn="ctr"/>
            <a:r>
              <a:rPr lang="bn-IN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8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ধন্যবাদ।</a:t>
            </a:r>
          </a:p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8000" b="1" cap="none" spc="0" dirty="0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80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ইনশাআল্লাহ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C1A40C-1E5C-47EF-82BD-B46497E9F5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695" y="928902"/>
            <a:ext cx="1019175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9749C6-4C3D-47E1-B460-9E03021B3C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46" y="697959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1.12084 -0.0340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42" y="-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97" y="3200684"/>
            <a:ext cx="963189" cy="33470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4706020" y="396904"/>
            <a:ext cx="2779960" cy="103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bn-IN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6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/>
              <a:cs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86259" y="970637"/>
            <a:ext cx="2539157" cy="2539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82546" y="2437869"/>
            <a:ext cx="4906500" cy="30777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4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bn-IN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 defTabSz="685800">
              <a:defRPr/>
            </a:pP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E-mail:drezaulhassan@gmail.com</a:t>
            </a:r>
            <a:endParaRPr lang="bn-IN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Cell phone# 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ato Black" panose="020F0A02020204030203" pitchFamily="34" charset="0"/>
                <a:cs typeface="NikoshBAN" panose="02000000000000000000" pitchFamily="2" charset="0"/>
              </a:rPr>
              <a:t>01731145063</a:t>
            </a:r>
            <a:endParaRPr lang="en-US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ato Black" panose="020F0A02020204030203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437869"/>
            <a:ext cx="5881179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 ৪-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অধিকার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অধিকার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1: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-১8, ১৯  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1692" y="1765891"/>
            <a:ext cx="888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500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1843" y="1765891"/>
            <a:ext cx="1587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4BD502-DCDB-45CC-A554-A46B26455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41" y="496312"/>
            <a:ext cx="1969907" cy="25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70833E-6 -3.7037E-7 L 0.26575 -0.11435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57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827" y="1454737"/>
            <a:ext cx="100641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১.1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৪.১.2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৪.১.৩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৪.২.১ :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৪.২.২ :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৪.২.৩ :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6816" y="131298"/>
            <a:ext cx="3065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3073" y="372265"/>
            <a:ext cx="5009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1" y="1226127"/>
            <a:ext cx="3078088" cy="2885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8" y="1224880"/>
            <a:ext cx="3519056" cy="2887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65" y="1226641"/>
            <a:ext cx="2750725" cy="2887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9370" y="5273894"/>
            <a:ext cx="703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তোমরা কী 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9370" y="4278310"/>
            <a:ext cx="6053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061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644" y="324607"/>
            <a:ext cx="827021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defTabSz="685800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ঃ ৪- 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</a:t>
            </a:r>
          </a:p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অধিকা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22554-8BF3-4276-8569-14119630E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07" y="3310937"/>
            <a:ext cx="2403986" cy="28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9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221" y="5167085"/>
            <a:ext cx="108590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নাগরিক হচ্ছে কোন দেশের সদস্য যিনি সেই দেশের 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আশ্রয় লাভ করেন।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4C207-4E54-4110-9A5C-C50BFAD4426B}"/>
              </a:ext>
            </a:extLst>
          </p:cNvPr>
          <p:cNvSpPr txBox="1"/>
          <p:nvPr/>
        </p:nvSpPr>
        <p:spPr>
          <a:xfrm>
            <a:off x="3327661" y="156576"/>
            <a:ext cx="5009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2C911-C54C-4AD2-A25F-96B8876B7605}"/>
              </a:ext>
            </a:extLst>
          </p:cNvPr>
          <p:cNvSpPr txBox="1"/>
          <p:nvPr/>
        </p:nvSpPr>
        <p:spPr>
          <a:xfrm>
            <a:off x="2867145" y="4344457"/>
            <a:ext cx="703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তোমরা কী 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F41F8-D8FB-400B-BD65-F3179442D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65" y="926017"/>
            <a:ext cx="1857246" cy="137795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B67CF90-E8B7-4165-83CD-38992862028C}"/>
              </a:ext>
            </a:extLst>
          </p:cNvPr>
          <p:cNvSpPr/>
          <p:nvPr/>
        </p:nvSpPr>
        <p:spPr>
          <a:xfrm>
            <a:off x="2867145" y="1449145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47A64-66C4-4AA4-896F-1921E1342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64" y="1121528"/>
            <a:ext cx="1857246" cy="1090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089B34-2452-48B3-9C73-7F1FD4A65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34" y="1006479"/>
            <a:ext cx="1277418" cy="137795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E83315D-CADE-43FA-AA84-D5C3811EE91F}"/>
              </a:ext>
            </a:extLst>
          </p:cNvPr>
          <p:cNvSpPr/>
          <p:nvPr/>
        </p:nvSpPr>
        <p:spPr>
          <a:xfrm>
            <a:off x="5781555" y="1477942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E35E8D5-BAB0-4813-BD1F-BA593FFEC33A}"/>
              </a:ext>
            </a:extLst>
          </p:cNvPr>
          <p:cNvSpPr/>
          <p:nvPr/>
        </p:nvSpPr>
        <p:spPr>
          <a:xfrm>
            <a:off x="8268151" y="1449142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group of people standing in front of a large crowd of people&#10;&#10;Description automatically generated">
            <a:extLst>
              <a:ext uri="{FF2B5EF4-FFF2-40B4-BE49-F238E27FC236}">
                <a16:creationId xmlns:a16="http://schemas.microsoft.com/office/drawing/2014/main" id="{4C53685F-5812-4126-A991-9E983AC68E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273635" y="1068138"/>
            <a:ext cx="1663700" cy="1107729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4507FA34-836B-4D9B-AE65-4C3764C043B5}"/>
              </a:ext>
            </a:extLst>
          </p:cNvPr>
          <p:cNvSpPr/>
          <p:nvPr/>
        </p:nvSpPr>
        <p:spPr>
          <a:xfrm>
            <a:off x="2867145" y="3162266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83B1AAD-E418-4B57-B96F-CA499D594A49}"/>
              </a:ext>
            </a:extLst>
          </p:cNvPr>
          <p:cNvSpPr/>
          <p:nvPr/>
        </p:nvSpPr>
        <p:spPr>
          <a:xfrm>
            <a:off x="5832513" y="3213494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C73EC89-DA54-45CE-8B8F-031DAFE4B14E}"/>
              </a:ext>
            </a:extLst>
          </p:cNvPr>
          <p:cNvSpPr/>
          <p:nvPr/>
        </p:nvSpPr>
        <p:spPr>
          <a:xfrm>
            <a:off x="8268151" y="3162266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sky, plant, outdoor, green&#10;&#10;Description automatically generated">
            <a:extLst>
              <a:ext uri="{FF2B5EF4-FFF2-40B4-BE49-F238E27FC236}">
                <a16:creationId xmlns:a16="http://schemas.microsoft.com/office/drawing/2014/main" id="{14A7F3EC-31EC-41F0-A1FF-21BBDBFADC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6"/>
          <a:stretch/>
        </p:blipFill>
        <p:spPr>
          <a:xfrm>
            <a:off x="1234578" y="2660664"/>
            <a:ext cx="1567769" cy="1438234"/>
          </a:xfrm>
          <a:prstGeom prst="rect">
            <a:avLst/>
          </a:prstGeom>
        </p:spPr>
      </p:pic>
      <p:pic>
        <p:nvPicPr>
          <p:cNvPr id="23" name="Picture 2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08A26F5-0961-4AE0-8041-BC415AF820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34" y="2660664"/>
            <a:ext cx="1683787" cy="1438234"/>
          </a:xfrm>
          <a:prstGeom prst="rect">
            <a:avLst/>
          </a:prstGeom>
        </p:spPr>
      </p:pic>
      <p:pic>
        <p:nvPicPr>
          <p:cNvPr id="27" name="Picture 26" descr="A double photo of a church&#10;&#10;Description automatically generated">
            <a:extLst>
              <a:ext uri="{FF2B5EF4-FFF2-40B4-BE49-F238E27FC236}">
                <a16:creationId xmlns:a16="http://schemas.microsoft.com/office/drawing/2014/main" id="{C76FD7A6-B53C-411E-8E44-F7CB8FA450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63" y="2660664"/>
            <a:ext cx="1857245" cy="14382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C1F31B-3467-4D96-BAF0-F301439798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83" y="2660663"/>
            <a:ext cx="1276870" cy="143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550" y="1233449"/>
            <a:ext cx="881683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BD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 কী?</a:t>
            </a:r>
            <a:endParaRPr lang="en-US" sz="4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আমাদের/নাগরিকদের কিছু মৌলিক চাহিদা পূরণ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করার দায়িত্ব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এসব মৌলিক অধিকারকে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 বলা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820" y="2469751"/>
            <a:ext cx="107212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এখন জানবো সামাজিক অধিকার কী?</a:t>
            </a:r>
            <a:endParaRPr lang="en-US" sz="48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সুস্থ ও সুন্দর জীবনযাপনের জন্যে যেসব অধিকার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 সেসব অধিকারকে সামাজিক অধিকার বলে।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0036" y="361850"/>
            <a:ext cx="4128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কিছু ছবি দেখব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>
          <a:xfrm>
            <a:off x="2249459" y="1159736"/>
            <a:ext cx="2300704" cy="18474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42860" y="3510771"/>
            <a:ext cx="4115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অধিকার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3D978-FD26-4024-8FEE-FAEE9D0D22C8}"/>
              </a:ext>
            </a:extLst>
          </p:cNvPr>
          <p:cNvSpPr/>
          <p:nvPr/>
        </p:nvSpPr>
        <p:spPr>
          <a:xfrm>
            <a:off x="1891964" y="5447243"/>
            <a:ext cx="8408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A picture containing person, wall, clothing, woman&#10;&#10;Description automatically generated">
            <a:extLst>
              <a:ext uri="{FF2B5EF4-FFF2-40B4-BE49-F238E27FC236}">
                <a16:creationId xmlns:a16="http://schemas.microsoft.com/office/drawing/2014/main" id="{2B7A1EDA-4EF2-49F9-821C-528424D7A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55290" y="1159736"/>
            <a:ext cx="2300704" cy="1847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B482C-26C1-4E33-A3A9-D4B5E1D9F5C1}"/>
              </a:ext>
            </a:extLst>
          </p:cNvPr>
          <p:cNvSpPr txBox="1"/>
          <p:nvPr/>
        </p:nvSpPr>
        <p:spPr>
          <a:xfrm>
            <a:off x="4532671" y="8123643"/>
            <a:ext cx="230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ommons.wikimedia.org/wiki/file:bangladeshi_young_girls_wearing_same_colorful_dress_(sari)_on_occasion_of_gaye_halud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1" name="Picture 10" descr="A picture containing sky, plant, outdoor, green&#10;&#10;Description automatically generated">
            <a:extLst>
              <a:ext uri="{FF2B5EF4-FFF2-40B4-BE49-F238E27FC236}">
                <a16:creationId xmlns:a16="http://schemas.microsoft.com/office/drawing/2014/main" id="{2352874C-8FF4-4DD1-94F9-BF3EC3DFF3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22" y="1159736"/>
            <a:ext cx="2300704" cy="18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482</Words>
  <Application>Microsoft Office PowerPoint</Application>
  <PresentationFormat>Widescreen</PresentationFormat>
  <Paragraphs>77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Lato Black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drezaul hassan</cp:lastModifiedBy>
  <cp:revision>60</cp:revision>
  <dcterms:created xsi:type="dcterms:W3CDTF">2019-10-24T12:37:26Z</dcterms:created>
  <dcterms:modified xsi:type="dcterms:W3CDTF">2019-12-14T14:00:07Z</dcterms:modified>
</cp:coreProperties>
</file>