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94" r:id="rId12"/>
    <p:sldId id="264" r:id="rId13"/>
    <p:sldId id="266" r:id="rId14"/>
    <p:sldId id="293" r:id="rId15"/>
    <p:sldId id="287" r:id="rId16"/>
    <p:sldId id="288" r:id="rId17"/>
    <p:sldId id="289" r:id="rId18"/>
    <p:sldId id="286" r:id="rId19"/>
    <p:sldId id="290" r:id="rId20"/>
    <p:sldId id="267" r:id="rId21"/>
    <p:sldId id="268" r:id="rId22"/>
    <p:sldId id="269" r:id="rId23"/>
    <p:sldId id="283" r:id="rId24"/>
    <p:sldId id="282" r:id="rId25"/>
    <p:sldId id="284" r:id="rId26"/>
    <p:sldId id="285" r:id="rId27"/>
    <p:sldId id="270" r:id="rId28"/>
    <p:sldId id="271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8" autoAdjust="0"/>
  </p:normalViewPr>
  <p:slideViewPr>
    <p:cSldViewPr snapToGrid="0">
      <p:cViewPr varScale="1">
        <p:scale>
          <a:sx n="60" d="100"/>
          <a:sy n="60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9DA9F-B6CC-42F5-AA60-B0225B04C6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1AF660A-00B6-4223-B961-1A967ADCCEEA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মোঃ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ইব্রাহিমখালিল</a:t>
          </a:r>
          <a:endParaRPr lang="en-US" sz="3200" dirty="0"/>
        </a:p>
      </dgm:t>
    </dgm:pt>
    <dgm:pt modelId="{58CAD0AD-8EA7-40C7-81A8-C58210D7C713}" type="parTrans" cxnId="{ADC7E12E-A11D-4F5C-9BA9-B82AE4966786}">
      <dgm:prSet/>
      <dgm:spPr/>
      <dgm:t>
        <a:bodyPr/>
        <a:lstStyle/>
        <a:p>
          <a:pPr algn="l"/>
          <a:endParaRPr lang="en-US" sz="3200"/>
        </a:p>
      </dgm:t>
    </dgm:pt>
    <dgm:pt modelId="{4D85B66D-453C-44D1-B229-DE4BD43FDECB}" type="sibTrans" cxnId="{ADC7E12E-A11D-4F5C-9BA9-B82AE4966786}">
      <dgm:prSet/>
      <dgm:spPr/>
      <dgm:t>
        <a:bodyPr/>
        <a:lstStyle/>
        <a:p>
          <a:pPr algn="l"/>
          <a:endParaRPr lang="en-US" sz="3200"/>
        </a:p>
      </dgm:t>
    </dgm:pt>
    <dgm:pt modelId="{467B2EC5-CBB6-4543-B4D9-1D6BB54E219C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/>
        </a:p>
      </dgm:t>
    </dgm:pt>
    <dgm:pt modelId="{58B223D4-E441-4A9D-959E-760893F09AFA}" type="parTrans" cxnId="{8358B365-2808-409D-B103-B56244A957FD}">
      <dgm:prSet/>
      <dgm:spPr/>
      <dgm:t>
        <a:bodyPr/>
        <a:lstStyle/>
        <a:p>
          <a:pPr algn="l"/>
          <a:endParaRPr lang="en-US" sz="3200"/>
        </a:p>
      </dgm:t>
    </dgm:pt>
    <dgm:pt modelId="{1C2A63EA-CE49-4442-AD10-A257C4AB2841}" type="sibTrans" cxnId="{8358B365-2808-409D-B103-B56244A957FD}">
      <dgm:prSet/>
      <dgm:spPr/>
      <dgm:t>
        <a:bodyPr/>
        <a:lstStyle/>
        <a:p>
          <a:pPr algn="l"/>
          <a:endParaRPr lang="en-US" sz="3200"/>
        </a:p>
      </dgm:t>
    </dgm:pt>
    <dgm:pt modelId="{D39FD0A6-5401-4EE5-A169-9BC5FE941125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বক্রিকান্দি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আদর্শ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উচ্চ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3200" dirty="0">
              <a:latin typeface="NikoshBAN" pitchFamily="2" charset="0"/>
              <a:cs typeface="NikoshBAN" pitchFamily="2" charset="0"/>
            </a:rPr>
            <a:t>,</a:t>
          </a:r>
          <a:endParaRPr lang="en-US" sz="3200" dirty="0"/>
        </a:p>
      </dgm:t>
    </dgm:pt>
    <dgm:pt modelId="{D5345BC2-F23D-4170-B7A2-074300E991F3}" type="parTrans" cxnId="{B23853E0-FCDE-4C81-AA41-7BA42906E5A3}">
      <dgm:prSet/>
      <dgm:spPr/>
      <dgm:t>
        <a:bodyPr/>
        <a:lstStyle/>
        <a:p>
          <a:pPr algn="l"/>
          <a:endParaRPr lang="en-US" sz="3200"/>
        </a:p>
      </dgm:t>
    </dgm:pt>
    <dgm:pt modelId="{C0DEF4DF-7A61-4F0F-B715-A137153D7CEB}" type="sibTrans" cxnId="{B23853E0-FCDE-4C81-AA41-7BA42906E5A3}">
      <dgm:prSet/>
      <dgm:spPr/>
      <dgm:t>
        <a:bodyPr/>
        <a:lstStyle/>
        <a:p>
          <a:pPr algn="l"/>
          <a:endParaRPr lang="en-US" sz="3200"/>
        </a:p>
      </dgm:t>
    </dgm:pt>
    <dgm:pt modelId="{48EC19E5-D100-4440-9184-A0A0C66D6D94}">
      <dgm:prSet custT="1"/>
      <dgm:spPr/>
      <dgm:t>
        <a:bodyPr/>
        <a:lstStyle/>
        <a:p>
          <a:pPr algn="l"/>
          <a:r>
            <a:rPr lang="en-US" sz="3200" dirty="0" err="1">
              <a:latin typeface="NikoshBAN" pitchFamily="2" charset="0"/>
              <a:cs typeface="NikoshBAN" pitchFamily="2" charset="0"/>
            </a:rPr>
            <a:t>দেবিদ্বার,কুমিল্লা</a:t>
          </a:r>
          <a:r>
            <a:rPr lang="en-US" sz="3200" dirty="0">
              <a:latin typeface="NikoshBAN" pitchFamily="2" charset="0"/>
              <a:cs typeface="NikoshBAN" pitchFamily="2" charset="0"/>
            </a:rPr>
            <a:t>।</a:t>
          </a:r>
          <a:endParaRPr lang="en-US" sz="3200" dirty="0"/>
        </a:p>
      </dgm:t>
    </dgm:pt>
    <dgm:pt modelId="{03DA1AFE-ADAA-4F8F-8E61-9CD5E6F3B078}" type="parTrans" cxnId="{81CF7472-B5E6-463D-B233-34902CA726D0}">
      <dgm:prSet/>
      <dgm:spPr/>
      <dgm:t>
        <a:bodyPr/>
        <a:lstStyle/>
        <a:p>
          <a:pPr algn="l"/>
          <a:endParaRPr lang="en-US" sz="3200"/>
        </a:p>
      </dgm:t>
    </dgm:pt>
    <dgm:pt modelId="{DF6EE899-E838-4FFB-87F1-95CBDAC2B8CA}" type="sibTrans" cxnId="{81CF7472-B5E6-463D-B233-34902CA726D0}">
      <dgm:prSet/>
      <dgm:spPr/>
      <dgm:t>
        <a:bodyPr/>
        <a:lstStyle/>
        <a:p>
          <a:pPr algn="l"/>
          <a:endParaRPr lang="en-US" sz="3200"/>
        </a:p>
      </dgm:t>
    </dgm:pt>
    <dgm:pt modelId="{50253646-B6B1-40AB-A34C-2A250D7C7AAF}">
      <dgm:prSet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মোবাইল</a:t>
          </a:r>
          <a:r>
            <a:rPr lang="en-US" sz="3200" dirty="0">
              <a:latin typeface="NikoshBAN" pitchFamily="2" charset="0"/>
              <a:cs typeface="NikoshBAN" pitchFamily="2" charset="0"/>
            </a:rPr>
            <a:t> -০১৮১৫৮০৬০৬৫</a:t>
          </a:r>
        </a:p>
      </dgm:t>
    </dgm:pt>
    <dgm:pt modelId="{647BABD8-2D3E-4115-90FE-1E6D1F015810}" type="parTrans" cxnId="{B2D9A3CA-F774-43C3-A0A7-2F0A8CA8B938}">
      <dgm:prSet/>
      <dgm:spPr/>
      <dgm:t>
        <a:bodyPr/>
        <a:lstStyle/>
        <a:p>
          <a:pPr algn="l"/>
          <a:endParaRPr lang="en-US" sz="3200"/>
        </a:p>
      </dgm:t>
    </dgm:pt>
    <dgm:pt modelId="{F0EB4734-E5F4-42B2-85C9-14B15EB67C6D}" type="sibTrans" cxnId="{B2D9A3CA-F774-43C3-A0A7-2F0A8CA8B938}">
      <dgm:prSet/>
      <dgm:spPr/>
      <dgm:t>
        <a:bodyPr/>
        <a:lstStyle/>
        <a:p>
          <a:pPr algn="l"/>
          <a:endParaRPr lang="en-US" sz="3200"/>
        </a:p>
      </dgm:t>
    </dgm:pt>
    <dgm:pt modelId="{DEDACBF5-F9D8-480F-BC52-58C27B735CF9}">
      <dgm:prSet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2400" dirty="0">
              <a:latin typeface="NikoshBAN" pitchFamily="2" charset="0"/>
              <a:cs typeface="NikoshBAN" pitchFamily="2" charset="0"/>
            </a:rPr>
            <a:t>email-ibrahimkhalil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6065gmail.com</a:t>
          </a:r>
          <a:endParaRPr lang="en-US" sz="2400" dirty="0"/>
        </a:p>
      </dgm:t>
    </dgm:pt>
    <dgm:pt modelId="{AC5840C6-B340-4AE0-A94F-E7D959752B26}" type="parTrans" cxnId="{E4C66E9A-52A2-4800-9DC0-35DC66540A73}">
      <dgm:prSet/>
      <dgm:spPr/>
      <dgm:t>
        <a:bodyPr/>
        <a:lstStyle/>
        <a:p>
          <a:pPr algn="l"/>
          <a:endParaRPr lang="en-US" sz="3200"/>
        </a:p>
      </dgm:t>
    </dgm:pt>
    <dgm:pt modelId="{2DBE2713-5DD0-40B9-970A-6E233577DD00}" type="sibTrans" cxnId="{E4C66E9A-52A2-4800-9DC0-35DC66540A73}">
      <dgm:prSet/>
      <dgm:spPr/>
      <dgm:t>
        <a:bodyPr/>
        <a:lstStyle/>
        <a:p>
          <a:pPr algn="l"/>
          <a:endParaRPr lang="en-US" sz="3200"/>
        </a:p>
      </dgm:t>
    </dgm:pt>
    <dgm:pt modelId="{E6048107-A0DC-4EED-8067-6EDE4F529083}" type="pres">
      <dgm:prSet presAssocID="{7579DA9F-B6CC-42F5-AA60-B0225B04C6FB}" presName="linearFlow" presStyleCnt="0">
        <dgm:presLayoutVars>
          <dgm:dir/>
          <dgm:resizeHandles val="exact"/>
        </dgm:presLayoutVars>
      </dgm:prSet>
      <dgm:spPr/>
    </dgm:pt>
    <dgm:pt modelId="{987C6EF9-09FB-4F1B-9B0F-1AEB8ABA423A}" type="pres">
      <dgm:prSet presAssocID="{F1AF660A-00B6-4223-B961-1A967ADCCEEA}" presName="composite" presStyleCnt="0"/>
      <dgm:spPr/>
    </dgm:pt>
    <dgm:pt modelId="{AFA2512A-50E3-4E1B-AAFB-CE969F3A4357}" type="pres">
      <dgm:prSet presAssocID="{F1AF660A-00B6-4223-B961-1A967ADCCEEA}" presName="imgShp" presStyleLbl="fgImgPlace1" presStyleIdx="0" presStyleCnt="6"/>
      <dgm:spPr>
        <a:solidFill>
          <a:schemeClr val="accent6">
            <a:lumMod val="60000"/>
            <a:lumOff val="40000"/>
          </a:schemeClr>
        </a:solidFill>
      </dgm:spPr>
    </dgm:pt>
    <dgm:pt modelId="{E5CFBF4A-9CD9-4A07-A3B2-0B5E77FFEFAB}" type="pres">
      <dgm:prSet presAssocID="{F1AF660A-00B6-4223-B961-1A967ADCCEE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25E12-A74A-47E6-8BF7-00E8EBED0261}" type="pres">
      <dgm:prSet presAssocID="{4D85B66D-453C-44D1-B229-DE4BD43FDECB}" presName="spacing" presStyleCnt="0"/>
      <dgm:spPr/>
    </dgm:pt>
    <dgm:pt modelId="{39D21145-C961-44FB-81D5-FBEA3BF9F1FB}" type="pres">
      <dgm:prSet presAssocID="{467B2EC5-CBB6-4543-B4D9-1D6BB54E219C}" presName="composite" presStyleCnt="0"/>
      <dgm:spPr/>
    </dgm:pt>
    <dgm:pt modelId="{C2705B6B-5AE5-48DA-93F7-6F4ED8D1194A}" type="pres">
      <dgm:prSet presAssocID="{467B2EC5-CBB6-4543-B4D9-1D6BB54E219C}" presName="imgShp" presStyleLbl="fgImgPlace1" presStyleIdx="1" presStyleCnt="6"/>
      <dgm:spPr>
        <a:solidFill>
          <a:schemeClr val="accent6">
            <a:lumMod val="60000"/>
            <a:lumOff val="40000"/>
          </a:schemeClr>
        </a:solidFill>
      </dgm:spPr>
    </dgm:pt>
    <dgm:pt modelId="{677888EF-5554-4B38-8883-A6BFE291E655}" type="pres">
      <dgm:prSet presAssocID="{467B2EC5-CBB6-4543-B4D9-1D6BB54E219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3F55C-F263-4BB4-BD06-B8BF0B7E8AC8}" type="pres">
      <dgm:prSet presAssocID="{1C2A63EA-CE49-4442-AD10-A257C4AB2841}" presName="spacing" presStyleCnt="0"/>
      <dgm:spPr/>
    </dgm:pt>
    <dgm:pt modelId="{6B152103-BBE4-496E-B173-01ECB9863200}" type="pres">
      <dgm:prSet presAssocID="{D39FD0A6-5401-4EE5-A169-9BC5FE941125}" presName="composite" presStyleCnt="0"/>
      <dgm:spPr/>
    </dgm:pt>
    <dgm:pt modelId="{7A5CA4B1-25B7-4CC0-8C8C-8BC63C5AAA44}" type="pres">
      <dgm:prSet presAssocID="{D39FD0A6-5401-4EE5-A169-9BC5FE941125}" presName="imgShp" presStyleLbl="fgImgPlace1" presStyleIdx="2" presStyleCnt="6"/>
      <dgm:spPr>
        <a:solidFill>
          <a:schemeClr val="accent6">
            <a:lumMod val="60000"/>
            <a:lumOff val="40000"/>
          </a:schemeClr>
        </a:solidFill>
      </dgm:spPr>
    </dgm:pt>
    <dgm:pt modelId="{025D473B-472D-4833-8D6A-F93B35FA3258}" type="pres">
      <dgm:prSet presAssocID="{D39FD0A6-5401-4EE5-A169-9BC5FE94112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0FE6D-D71F-4988-B0C4-25E3300047A9}" type="pres">
      <dgm:prSet presAssocID="{C0DEF4DF-7A61-4F0F-B715-A137153D7CEB}" presName="spacing" presStyleCnt="0"/>
      <dgm:spPr/>
    </dgm:pt>
    <dgm:pt modelId="{B686A6B6-EBB4-4246-A47E-023EF37C91C4}" type="pres">
      <dgm:prSet presAssocID="{48EC19E5-D100-4440-9184-A0A0C66D6D94}" presName="composite" presStyleCnt="0"/>
      <dgm:spPr/>
    </dgm:pt>
    <dgm:pt modelId="{061F2964-19DF-4894-B2F2-5137FC83DE6C}" type="pres">
      <dgm:prSet presAssocID="{48EC19E5-D100-4440-9184-A0A0C66D6D94}" presName="imgShp" presStyleLbl="fgImgPlace1" presStyleIdx="3" presStyleCnt="6" custLinFactNeighborX="3784" custLinFactNeighborY="12054"/>
      <dgm:spPr>
        <a:solidFill>
          <a:schemeClr val="accent6">
            <a:lumMod val="60000"/>
            <a:lumOff val="40000"/>
          </a:schemeClr>
        </a:solidFill>
      </dgm:spPr>
    </dgm:pt>
    <dgm:pt modelId="{A6365D49-1DE4-4DCF-93E4-8506C008D701}" type="pres">
      <dgm:prSet presAssocID="{48EC19E5-D100-4440-9184-A0A0C66D6D94}" presName="txShp" presStyleLbl="node1" presStyleIdx="3" presStyleCnt="6" custScaleX="102690" custLinFactNeighborX="-808" custLinFactNeighborY="3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A6691-2205-4B3F-B6B2-76C646EE426E}" type="pres">
      <dgm:prSet presAssocID="{DF6EE899-E838-4FFB-87F1-95CBDAC2B8CA}" presName="spacing" presStyleCnt="0"/>
      <dgm:spPr/>
    </dgm:pt>
    <dgm:pt modelId="{5FD263EF-6D5E-4908-99BC-73D289DD4D16}" type="pres">
      <dgm:prSet presAssocID="{50253646-B6B1-40AB-A34C-2A250D7C7AAF}" presName="composite" presStyleCnt="0"/>
      <dgm:spPr/>
    </dgm:pt>
    <dgm:pt modelId="{3D25E298-D123-4B8C-9617-A5E417055979}" type="pres">
      <dgm:prSet presAssocID="{50253646-B6B1-40AB-A34C-2A250D7C7AAF}" presName="imgShp" presStyleLbl="fgImgPlace1" presStyleIdx="4" presStyleCnt="6" custLinFactNeighborX="1325" custLinFactNeighborY="4915"/>
      <dgm:spPr>
        <a:solidFill>
          <a:schemeClr val="accent6">
            <a:lumMod val="60000"/>
            <a:lumOff val="40000"/>
          </a:schemeClr>
        </a:solidFill>
      </dgm:spPr>
    </dgm:pt>
    <dgm:pt modelId="{4C031D03-F03B-48EF-A20F-6CB3EB5D9526}" type="pres">
      <dgm:prSet presAssocID="{50253646-B6B1-40AB-A34C-2A250D7C7AAF}" presName="txShp" presStyleLbl="node1" presStyleIdx="4" presStyleCnt="6" custScaleX="101517" custLinFactNeighborX="71" custLinFactNeighborY="-9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E4A49-E5A1-4C06-B7AE-CF3FC21F9707}" type="pres">
      <dgm:prSet presAssocID="{F0EB4734-E5F4-42B2-85C9-14B15EB67C6D}" presName="spacing" presStyleCnt="0"/>
      <dgm:spPr/>
    </dgm:pt>
    <dgm:pt modelId="{68BC0DFE-5979-4FFF-84A8-4845756FF892}" type="pres">
      <dgm:prSet presAssocID="{DEDACBF5-F9D8-480F-BC52-58C27B735CF9}" presName="composite" presStyleCnt="0"/>
      <dgm:spPr/>
    </dgm:pt>
    <dgm:pt modelId="{2385EDA2-040D-4954-B8E5-3C7A17720963}" type="pres">
      <dgm:prSet presAssocID="{DEDACBF5-F9D8-480F-BC52-58C27B735CF9}" presName="imgShp" presStyleLbl="fgImgPlace1" presStyleIdx="5" presStyleCnt="6"/>
      <dgm:spPr>
        <a:solidFill>
          <a:schemeClr val="accent6">
            <a:lumMod val="60000"/>
            <a:lumOff val="40000"/>
          </a:schemeClr>
        </a:solidFill>
      </dgm:spPr>
    </dgm:pt>
    <dgm:pt modelId="{7364E806-DCCE-48E6-98A5-D71B4986A0B7}" type="pres">
      <dgm:prSet presAssocID="{DEDACBF5-F9D8-480F-BC52-58C27B735CF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129E9-4211-4071-8FED-E9882FEA689E}" type="presOf" srcId="{50253646-B6B1-40AB-A34C-2A250D7C7AAF}" destId="{4C031D03-F03B-48EF-A20F-6CB3EB5D9526}" srcOrd="0" destOrd="0" presId="urn:microsoft.com/office/officeart/2005/8/layout/vList3"/>
    <dgm:cxn modelId="{76D66B5A-CCC2-42DC-A7A8-AD79596492E4}" type="presOf" srcId="{467B2EC5-CBB6-4543-B4D9-1D6BB54E219C}" destId="{677888EF-5554-4B38-8883-A6BFE291E655}" srcOrd="0" destOrd="0" presId="urn:microsoft.com/office/officeart/2005/8/layout/vList3"/>
    <dgm:cxn modelId="{50EE2417-E026-4501-9A4A-721D2257AAC8}" type="presOf" srcId="{F1AF660A-00B6-4223-B961-1A967ADCCEEA}" destId="{E5CFBF4A-9CD9-4A07-A3B2-0B5E77FFEFAB}" srcOrd="0" destOrd="0" presId="urn:microsoft.com/office/officeart/2005/8/layout/vList3"/>
    <dgm:cxn modelId="{B2D9A3CA-F774-43C3-A0A7-2F0A8CA8B938}" srcId="{7579DA9F-B6CC-42F5-AA60-B0225B04C6FB}" destId="{50253646-B6B1-40AB-A34C-2A250D7C7AAF}" srcOrd="4" destOrd="0" parTransId="{647BABD8-2D3E-4115-90FE-1E6D1F015810}" sibTransId="{F0EB4734-E5F4-42B2-85C9-14B15EB67C6D}"/>
    <dgm:cxn modelId="{5C2F7B79-C555-4BE8-8F88-B012F295B988}" type="presOf" srcId="{7579DA9F-B6CC-42F5-AA60-B0225B04C6FB}" destId="{E6048107-A0DC-4EED-8067-6EDE4F529083}" srcOrd="0" destOrd="0" presId="urn:microsoft.com/office/officeart/2005/8/layout/vList3"/>
    <dgm:cxn modelId="{B23853E0-FCDE-4C81-AA41-7BA42906E5A3}" srcId="{7579DA9F-B6CC-42F5-AA60-B0225B04C6FB}" destId="{D39FD0A6-5401-4EE5-A169-9BC5FE941125}" srcOrd="2" destOrd="0" parTransId="{D5345BC2-F23D-4170-B7A2-074300E991F3}" sibTransId="{C0DEF4DF-7A61-4F0F-B715-A137153D7CEB}"/>
    <dgm:cxn modelId="{E4C66E9A-52A2-4800-9DC0-35DC66540A73}" srcId="{7579DA9F-B6CC-42F5-AA60-B0225B04C6FB}" destId="{DEDACBF5-F9D8-480F-BC52-58C27B735CF9}" srcOrd="5" destOrd="0" parTransId="{AC5840C6-B340-4AE0-A94F-E7D959752B26}" sibTransId="{2DBE2713-5DD0-40B9-970A-6E233577DD00}"/>
    <dgm:cxn modelId="{81CF7472-B5E6-463D-B233-34902CA726D0}" srcId="{7579DA9F-B6CC-42F5-AA60-B0225B04C6FB}" destId="{48EC19E5-D100-4440-9184-A0A0C66D6D94}" srcOrd="3" destOrd="0" parTransId="{03DA1AFE-ADAA-4F8F-8E61-9CD5E6F3B078}" sibTransId="{DF6EE899-E838-4FFB-87F1-95CBDAC2B8CA}"/>
    <dgm:cxn modelId="{3B529C5B-FE17-484B-9693-0E66883FF1E0}" type="presOf" srcId="{48EC19E5-D100-4440-9184-A0A0C66D6D94}" destId="{A6365D49-1DE4-4DCF-93E4-8506C008D701}" srcOrd="0" destOrd="0" presId="urn:microsoft.com/office/officeart/2005/8/layout/vList3"/>
    <dgm:cxn modelId="{0B8E7584-4D76-4290-878D-99E92DBE050B}" type="presOf" srcId="{DEDACBF5-F9D8-480F-BC52-58C27B735CF9}" destId="{7364E806-DCCE-48E6-98A5-D71B4986A0B7}" srcOrd="0" destOrd="0" presId="urn:microsoft.com/office/officeart/2005/8/layout/vList3"/>
    <dgm:cxn modelId="{F51E61DD-9BCE-4937-9155-978C81E72FAC}" type="presOf" srcId="{D39FD0A6-5401-4EE5-A169-9BC5FE941125}" destId="{025D473B-472D-4833-8D6A-F93B35FA3258}" srcOrd="0" destOrd="0" presId="urn:microsoft.com/office/officeart/2005/8/layout/vList3"/>
    <dgm:cxn modelId="{8358B365-2808-409D-B103-B56244A957FD}" srcId="{7579DA9F-B6CC-42F5-AA60-B0225B04C6FB}" destId="{467B2EC5-CBB6-4543-B4D9-1D6BB54E219C}" srcOrd="1" destOrd="0" parTransId="{58B223D4-E441-4A9D-959E-760893F09AFA}" sibTransId="{1C2A63EA-CE49-4442-AD10-A257C4AB2841}"/>
    <dgm:cxn modelId="{ADC7E12E-A11D-4F5C-9BA9-B82AE4966786}" srcId="{7579DA9F-B6CC-42F5-AA60-B0225B04C6FB}" destId="{F1AF660A-00B6-4223-B961-1A967ADCCEEA}" srcOrd="0" destOrd="0" parTransId="{58CAD0AD-8EA7-40C7-81A8-C58210D7C713}" sibTransId="{4D85B66D-453C-44D1-B229-DE4BD43FDECB}"/>
    <dgm:cxn modelId="{2B4E5A6D-9655-46C4-87B5-4C28E0C157FC}" type="presParOf" srcId="{E6048107-A0DC-4EED-8067-6EDE4F529083}" destId="{987C6EF9-09FB-4F1B-9B0F-1AEB8ABA423A}" srcOrd="0" destOrd="0" presId="urn:microsoft.com/office/officeart/2005/8/layout/vList3"/>
    <dgm:cxn modelId="{D4B859BB-DBF6-4640-B968-11B7A4147112}" type="presParOf" srcId="{987C6EF9-09FB-4F1B-9B0F-1AEB8ABA423A}" destId="{AFA2512A-50E3-4E1B-AAFB-CE969F3A4357}" srcOrd="0" destOrd="0" presId="urn:microsoft.com/office/officeart/2005/8/layout/vList3"/>
    <dgm:cxn modelId="{56E15285-741D-4223-ADB0-FD4A130C14F3}" type="presParOf" srcId="{987C6EF9-09FB-4F1B-9B0F-1AEB8ABA423A}" destId="{E5CFBF4A-9CD9-4A07-A3B2-0B5E77FFEFAB}" srcOrd="1" destOrd="0" presId="urn:microsoft.com/office/officeart/2005/8/layout/vList3"/>
    <dgm:cxn modelId="{9D1C5B77-13EA-424E-97B8-39D29E7D1785}" type="presParOf" srcId="{E6048107-A0DC-4EED-8067-6EDE4F529083}" destId="{0EF25E12-A74A-47E6-8BF7-00E8EBED0261}" srcOrd="1" destOrd="0" presId="urn:microsoft.com/office/officeart/2005/8/layout/vList3"/>
    <dgm:cxn modelId="{957F9727-4839-430A-BD55-1B5B1F8B80E9}" type="presParOf" srcId="{E6048107-A0DC-4EED-8067-6EDE4F529083}" destId="{39D21145-C961-44FB-81D5-FBEA3BF9F1FB}" srcOrd="2" destOrd="0" presId="urn:microsoft.com/office/officeart/2005/8/layout/vList3"/>
    <dgm:cxn modelId="{DB403B14-343B-432E-872A-938D2287D965}" type="presParOf" srcId="{39D21145-C961-44FB-81D5-FBEA3BF9F1FB}" destId="{C2705B6B-5AE5-48DA-93F7-6F4ED8D1194A}" srcOrd="0" destOrd="0" presId="urn:microsoft.com/office/officeart/2005/8/layout/vList3"/>
    <dgm:cxn modelId="{745522A1-E114-4A42-9172-9B93872BC791}" type="presParOf" srcId="{39D21145-C961-44FB-81D5-FBEA3BF9F1FB}" destId="{677888EF-5554-4B38-8883-A6BFE291E655}" srcOrd="1" destOrd="0" presId="urn:microsoft.com/office/officeart/2005/8/layout/vList3"/>
    <dgm:cxn modelId="{1A91A924-E905-4150-BDA3-7D2E746B1DC8}" type="presParOf" srcId="{E6048107-A0DC-4EED-8067-6EDE4F529083}" destId="{C4A3F55C-F263-4BB4-BD06-B8BF0B7E8AC8}" srcOrd="3" destOrd="0" presId="urn:microsoft.com/office/officeart/2005/8/layout/vList3"/>
    <dgm:cxn modelId="{B75571E0-C033-4031-A14A-326C024186BE}" type="presParOf" srcId="{E6048107-A0DC-4EED-8067-6EDE4F529083}" destId="{6B152103-BBE4-496E-B173-01ECB9863200}" srcOrd="4" destOrd="0" presId="urn:microsoft.com/office/officeart/2005/8/layout/vList3"/>
    <dgm:cxn modelId="{29CCDFF0-DE73-4185-8411-D2E1FC5D5747}" type="presParOf" srcId="{6B152103-BBE4-496E-B173-01ECB9863200}" destId="{7A5CA4B1-25B7-4CC0-8C8C-8BC63C5AAA44}" srcOrd="0" destOrd="0" presId="urn:microsoft.com/office/officeart/2005/8/layout/vList3"/>
    <dgm:cxn modelId="{C22A9DA3-6025-4743-B459-1501FFDFBA1C}" type="presParOf" srcId="{6B152103-BBE4-496E-B173-01ECB9863200}" destId="{025D473B-472D-4833-8D6A-F93B35FA3258}" srcOrd="1" destOrd="0" presId="urn:microsoft.com/office/officeart/2005/8/layout/vList3"/>
    <dgm:cxn modelId="{AA086153-61D0-49A2-8ECE-76D422960946}" type="presParOf" srcId="{E6048107-A0DC-4EED-8067-6EDE4F529083}" destId="{87A0FE6D-D71F-4988-B0C4-25E3300047A9}" srcOrd="5" destOrd="0" presId="urn:microsoft.com/office/officeart/2005/8/layout/vList3"/>
    <dgm:cxn modelId="{B5C2D068-E02A-49BA-9D5F-C915B1B2F700}" type="presParOf" srcId="{E6048107-A0DC-4EED-8067-6EDE4F529083}" destId="{B686A6B6-EBB4-4246-A47E-023EF37C91C4}" srcOrd="6" destOrd="0" presId="urn:microsoft.com/office/officeart/2005/8/layout/vList3"/>
    <dgm:cxn modelId="{8305F792-0C4E-42D4-B82C-01AE2086C9B4}" type="presParOf" srcId="{B686A6B6-EBB4-4246-A47E-023EF37C91C4}" destId="{061F2964-19DF-4894-B2F2-5137FC83DE6C}" srcOrd="0" destOrd="0" presId="urn:microsoft.com/office/officeart/2005/8/layout/vList3"/>
    <dgm:cxn modelId="{544E2A82-4BDF-4CC6-9B9F-AFFA319C2489}" type="presParOf" srcId="{B686A6B6-EBB4-4246-A47E-023EF37C91C4}" destId="{A6365D49-1DE4-4DCF-93E4-8506C008D701}" srcOrd="1" destOrd="0" presId="urn:microsoft.com/office/officeart/2005/8/layout/vList3"/>
    <dgm:cxn modelId="{18E182C0-AC2F-404A-BB86-0F079C03B0C0}" type="presParOf" srcId="{E6048107-A0DC-4EED-8067-6EDE4F529083}" destId="{BE9A6691-2205-4B3F-B6B2-76C646EE426E}" srcOrd="7" destOrd="0" presId="urn:microsoft.com/office/officeart/2005/8/layout/vList3"/>
    <dgm:cxn modelId="{51A18A02-C364-45E6-B190-F2DBFB3D5549}" type="presParOf" srcId="{E6048107-A0DC-4EED-8067-6EDE4F529083}" destId="{5FD263EF-6D5E-4908-99BC-73D289DD4D16}" srcOrd="8" destOrd="0" presId="urn:microsoft.com/office/officeart/2005/8/layout/vList3"/>
    <dgm:cxn modelId="{3A01574F-EB17-43FF-9733-C4F25A5B5B63}" type="presParOf" srcId="{5FD263EF-6D5E-4908-99BC-73D289DD4D16}" destId="{3D25E298-D123-4B8C-9617-A5E417055979}" srcOrd="0" destOrd="0" presId="urn:microsoft.com/office/officeart/2005/8/layout/vList3"/>
    <dgm:cxn modelId="{F9445D37-AEF2-4EB6-81A6-480EEFF4F0D5}" type="presParOf" srcId="{5FD263EF-6D5E-4908-99BC-73D289DD4D16}" destId="{4C031D03-F03B-48EF-A20F-6CB3EB5D9526}" srcOrd="1" destOrd="0" presId="urn:microsoft.com/office/officeart/2005/8/layout/vList3"/>
    <dgm:cxn modelId="{A1AADA40-7F61-4158-9E6C-ED4869899E73}" type="presParOf" srcId="{E6048107-A0DC-4EED-8067-6EDE4F529083}" destId="{B34E4A49-E5A1-4C06-B7AE-CF3FC21F9707}" srcOrd="9" destOrd="0" presId="urn:microsoft.com/office/officeart/2005/8/layout/vList3"/>
    <dgm:cxn modelId="{94AB7BBF-7CE2-45B3-8F46-83EF0E583719}" type="presParOf" srcId="{E6048107-A0DC-4EED-8067-6EDE4F529083}" destId="{68BC0DFE-5979-4FFF-84A8-4845756FF892}" srcOrd="10" destOrd="0" presId="urn:microsoft.com/office/officeart/2005/8/layout/vList3"/>
    <dgm:cxn modelId="{50C4F751-2F09-42C4-9C37-1DD6D5E9CEF9}" type="presParOf" srcId="{68BC0DFE-5979-4FFF-84A8-4845756FF892}" destId="{2385EDA2-040D-4954-B8E5-3C7A17720963}" srcOrd="0" destOrd="0" presId="urn:microsoft.com/office/officeart/2005/8/layout/vList3"/>
    <dgm:cxn modelId="{CC95B311-55BF-447E-A431-5430D6126243}" type="presParOf" srcId="{68BC0DFE-5979-4FFF-84A8-4845756FF892}" destId="{7364E806-DCCE-48E6-98A5-D71B4986A0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D9898-F87C-4A56-AEBC-35CE2CDA295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91F0A8-DE48-465A-AC05-74D893DAA6BD}" type="pres">
      <dgm:prSet presAssocID="{8E2D9898-F87C-4A56-AEBC-35CE2CDA29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4EA65-9DDE-45F5-B9A6-A562516A1EF4}" type="presOf" srcId="{8E2D9898-F87C-4A56-AEBC-35CE2CDA295C}" destId="{B791F0A8-DE48-465A-AC05-74D893DAA6B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BF4A-9CD9-4A07-A3B2-0B5E77FFEFAB}">
      <dsp:nvSpPr>
        <dsp:cNvPr id="0" name=""/>
        <dsp:cNvSpPr/>
      </dsp:nvSpPr>
      <dsp:spPr>
        <a:xfrm rot="10800000">
          <a:off x="1584503" y="784"/>
          <a:ext cx="5624703" cy="671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01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মোঃ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ইব্রাহিমখালিল</a:t>
          </a:r>
          <a:endParaRPr lang="en-US" sz="3200" kern="1200" dirty="0"/>
        </a:p>
      </dsp:txBody>
      <dsp:txXfrm rot="10800000">
        <a:off x="1752257" y="784"/>
        <a:ext cx="5456949" cy="671018"/>
      </dsp:txXfrm>
    </dsp:sp>
    <dsp:sp modelId="{AFA2512A-50E3-4E1B-AAFB-CE969F3A4357}">
      <dsp:nvSpPr>
        <dsp:cNvPr id="0" name=""/>
        <dsp:cNvSpPr/>
      </dsp:nvSpPr>
      <dsp:spPr>
        <a:xfrm>
          <a:off x="1248993" y="784"/>
          <a:ext cx="671018" cy="67101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888EF-5554-4B38-8883-A6BFE291E655}">
      <dsp:nvSpPr>
        <dsp:cNvPr id="0" name=""/>
        <dsp:cNvSpPr/>
      </dsp:nvSpPr>
      <dsp:spPr>
        <a:xfrm rot="10800000">
          <a:off x="1584503" y="872106"/>
          <a:ext cx="5624703" cy="671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01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/>
        </a:p>
      </dsp:txBody>
      <dsp:txXfrm rot="10800000">
        <a:off x="1752257" y="872106"/>
        <a:ext cx="5456949" cy="671018"/>
      </dsp:txXfrm>
    </dsp:sp>
    <dsp:sp modelId="{C2705B6B-5AE5-48DA-93F7-6F4ED8D1194A}">
      <dsp:nvSpPr>
        <dsp:cNvPr id="0" name=""/>
        <dsp:cNvSpPr/>
      </dsp:nvSpPr>
      <dsp:spPr>
        <a:xfrm>
          <a:off x="1248993" y="872106"/>
          <a:ext cx="671018" cy="67101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D473B-472D-4833-8D6A-F93B35FA3258}">
      <dsp:nvSpPr>
        <dsp:cNvPr id="0" name=""/>
        <dsp:cNvSpPr/>
      </dsp:nvSpPr>
      <dsp:spPr>
        <a:xfrm rot="10800000">
          <a:off x="1584503" y="1743429"/>
          <a:ext cx="5624703" cy="671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01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বক্রিকান্দি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আদর্শ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উচ্চ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,</a:t>
          </a:r>
          <a:endParaRPr lang="en-US" sz="3200" kern="1200" dirty="0"/>
        </a:p>
      </dsp:txBody>
      <dsp:txXfrm rot="10800000">
        <a:off x="1752257" y="1743429"/>
        <a:ext cx="5456949" cy="671018"/>
      </dsp:txXfrm>
    </dsp:sp>
    <dsp:sp modelId="{7A5CA4B1-25B7-4CC0-8C8C-8BC63C5AAA44}">
      <dsp:nvSpPr>
        <dsp:cNvPr id="0" name=""/>
        <dsp:cNvSpPr/>
      </dsp:nvSpPr>
      <dsp:spPr>
        <a:xfrm>
          <a:off x="1248993" y="1743429"/>
          <a:ext cx="671018" cy="67101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65D49-1DE4-4DCF-93E4-8506C008D701}">
      <dsp:nvSpPr>
        <dsp:cNvPr id="0" name=""/>
        <dsp:cNvSpPr/>
      </dsp:nvSpPr>
      <dsp:spPr>
        <a:xfrm rot="10800000">
          <a:off x="1425577" y="2640217"/>
          <a:ext cx="5776007" cy="671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01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দেবিদ্বার,কুমিল্লা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/>
        </a:p>
      </dsp:txBody>
      <dsp:txXfrm rot="10800000">
        <a:off x="1593331" y="2640217"/>
        <a:ext cx="5608253" cy="671018"/>
      </dsp:txXfrm>
    </dsp:sp>
    <dsp:sp modelId="{061F2964-19DF-4894-B2F2-5137FC83DE6C}">
      <dsp:nvSpPr>
        <dsp:cNvPr id="0" name=""/>
        <dsp:cNvSpPr/>
      </dsp:nvSpPr>
      <dsp:spPr>
        <a:xfrm>
          <a:off x="1236559" y="2695636"/>
          <a:ext cx="671018" cy="67101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31D03-F03B-48EF-A20F-6CB3EB5D9526}">
      <dsp:nvSpPr>
        <dsp:cNvPr id="0" name=""/>
        <dsp:cNvSpPr/>
      </dsp:nvSpPr>
      <dsp:spPr>
        <a:xfrm rot="10800000">
          <a:off x="1524501" y="3419536"/>
          <a:ext cx="5710029" cy="671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01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মোবাইল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-০১৮১৫৮০৬০৬৫</a:t>
          </a:r>
        </a:p>
      </dsp:txBody>
      <dsp:txXfrm rot="10800000">
        <a:off x="1692255" y="3419536"/>
        <a:ext cx="5542275" cy="671018"/>
      </dsp:txXfrm>
    </dsp:sp>
    <dsp:sp modelId="{3D25E298-D123-4B8C-9617-A5E417055979}">
      <dsp:nvSpPr>
        <dsp:cNvPr id="0" name=""/>
        <dsp:cNvSpPr/>
      </dsp:nvSpPr>
      <dsp:spPr>
        <a:xfrm>
          <a:off x="1236553" y="3519055"/>
          <a:ext cx="671018" cy="67101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4E806-DCCE-48E6-98A5-D71B4986A0B7}">
      <dsp:nvSpPr>
        <dsp:cNvPr id="0" name=""/>
        <dsp:cNvSpPr/>
      </dsp:nvSpPr>
      <dsp:spPr>
        <a:xfrm rot="10800000">
          <a:off x="1584503" y="4357397"/>
          <a:ext cx="5624703" cy="671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01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email-ibrahimkhalil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6065gmail.com</a:t>
          </a:r>
          <a:endParaRPr lang="en-US" sz="2400" kern="1200" dirty="0"/>
        </a:p>
      </dsp:txBody>
      <dsp:txXfrm rot="10800000">
        <a:off x="1752257" y="4357397"/>
        <a:ext cx="5456949" cy="671018"/>
      </dsp:txXfrm>
    </dsp:sp>
    <dsp:sp modelId="{2385EDA2-040D-4954-B8E5-3C7A17720963}">
      <dsp:nvSpPr>
        <dsp:cNvPr id="0" name=""/>
        <dsp:cNvSpPr/>
      </dsp:nvSpPr>
      <dsp:spPr>
        <a:xfrm>
          <a:off x="1248993" y="4357397"/>
          <a:ext cx="671018" cy="67101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19BF-C22C-43B9-941D-FA1315A87D04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F0AB-B355-4327-8A77-808952D3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7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342900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 </a:t>
            </a:r>
            <a:r>
              <a:rPr lang="bn-IN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60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84" y="538537"/>
            <a:ext cx="7614139" cy="5310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78769"/>
            <a:ext cx="11992708" cy="703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বোমাং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বোমাং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3502" y="39527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16596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 ১০টি গোত্রের উপস্থিত পাওয়া যায়</a:t>
            </a:r>
            <a:r>
              <a:rPr lang="as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।গোত্র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হচ্ছে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" y="2055059"/>
            <a:ext cx="3639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রিগো বা খ্যংসা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978911" y="2055059"/>
            <a:ext cx="2492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কক্দাইংসা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6899845" y="2019668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মারোসা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-413573" y="3043740"/>
            <a:ext cx="2856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ক্যক্ফ্যাসা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596977" y="3079158"/>
            <a:ext cx="2004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ফ্রাংসা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6649833" y="3079158"/>
            <a:ext cx="1991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থংসা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9229329" y="3043740"/>
            <a:ext cx="2637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প্যালেঙসা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1" y="4005468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ওয়ইংসা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3262752" y="4032422"/>
            <a:ext cx="2672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মুরিখ্যংসা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6471901" y="4017622"/>
            <a:ext cx="2497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লংদুসা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83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90770" y="2583180"/>
            <a:ext cx="2263156" cy="1998163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05068"/>
              <a:ext cx="1105186" cy="11545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মারমাদের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সমাজিক জীবন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1748" y="234346"/>
            <a:ext cx="2083359" cy="1627968"/>
            <a:chOff x="3173999" y="-476579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173999" y="-476579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212327" y="-282131"/>
              <a:ext cx="1661737" cy="133321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গ্রাম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প্রধান রোয়াজা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0443" y="4845479"/>
            <a:ext cx="2797782" cy="2195401"/>
            <a:chOff x="5409422" y="1860519"/>
            <a:chExt cx="1898017" cy="21376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409422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688569" y="1928264"/>
              <a:ext cx="1393296" cy="206988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পরিবারে সিদান্ত গ্রহনে মেয়েদের গুরুত্ব দেয়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36806" y="1030957"/>
            <a:ext cx="2026332" cy="1813391"/>
            <a:chOff x="3316711" y="3940462"/>
            <a:chExt cx="2127494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3424030" y="3940462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0"/>
            <p:cNvSpPr/>
            <p:nvPr/>
          </p:nvSpPr>
          <p:spPr>
            <a:xfrm>
              <a:off x="3316711" y="4196980"/>
              <a:ext cx="2127493" cy="13321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পিতা</a:t>
              </a:r>
              <a:r>
                <a:rPr lang="bn-BD" sz="32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হলেন পরিবারের প্রধান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78941" y="969589"/>
            <a:ext cx="1781089" cy="1704880"/>
            <a:chOff x="821856" y="160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821856" y="160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821856" y="1957889"/>
              <a:ext cx="1602795" cy="112881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গ্রামকে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রোয়া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4438967" y="3550325"/>
            <a:ext cx="655597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5801766" y="1931900"/>
            <a:ext cx="617069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0968251">
            <a:off x="7365728" y="3472491"/>
            <a:ext cx="7435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5256954" y="4518984"/>
            <a:ext cx="472487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980811" y="2804743"/>
            <a:ext cx="2502913" cy="2471144"/>
            <a:chOff x="5128999" y="1860519"/>
            <a:chExt cx="1947857" cy="21856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5128999" y="1895548"/>
              <a:ext cx="1947857" cy="21506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বাসীরা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গ্রামের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মনোনীত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68219" y="2896033"/>
            <a:ext cx="1898017" cy="1873281"/>
            <a:chOff x="5646229" y="1798614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646229" y="1798614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719172" y="2134855"/>
              <a:ext cx="1649598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পিতৃ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তান্ত্রিক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48948" y="4686253"/>
            <a:ext cx="2630841" cy="1993999"/>
            <a:chOff x="1145398" y="1899952"/>
            <a:chExt cx="1679438" cy="17390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145398" y="1934139"/>
              <a:ext cx="1679438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397480" y="1899952"/>
              <a:ext cx="1427356" cy="155778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সমাজের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বোমাং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চিফ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রাজা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বোমাং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7055020" y="2528382"/>
            <a:ext cx="631531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637212">
            <a:off x="6596613" y="4455523"/>
            <a:ext cx="653189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4661238" y="2475764"/>
            <a:ext cx="693500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724125" y="3344780"/>
            <a:ext cx="9681812" cy="1524000"/>
          </a:xfrm>
          <a:custGeom>
            <a:avLst/>
            <a:gdLst>
              <a:gd name="connsiteX0" fmla="*/ 192327 w 1153937"/>
              <a:gd name="connsiteY0" fmla="*/ 0 h 9746610"/>
              <a:gd name="connsiteX1" fmla="*/ 961610 w 1153937"/>
              <a:gd name="connsiteY1" fmla="*/ 0 h 9746610"/>
              <a:gd name="connsiteX2" fmla="*/ 1153937 w 1153937"/>
              <a:gd name="connsiteY2" fmla="*/ 192327 h 9746610"/>
              <a:gd name="connsiteX3" fmla="*/ 1153937 w 1153937"/>
              <a:gd name="connsiteY3" fmla="*/ 9746610 h 9746610"/>
              <a:gd name="connsiteX4" fmla="*/ 1153937 w 1153937"/>
              <a:gd name="connsiteY4" fmla="*/ 9746610 h 9746610"/>
              <a:gd name="connsiteX5" fmla="*/ 0 w 1153937"/>
              <a:gd name="connsiteY5" fmla="*/ 9746610 h 9746610"/>
              <a:gd name="connsiteX6" fmla="*/ 0 w 1153937"/>
              <a:gd name="connsiteY6" fmla="*/ 9746610 h 9746610"/>
              <a:gd name="connsiteX7" fmla="*/ 0 w 1153937"/>
              <a:gd name="connsiteY7" fmla="*/ 192327 h 9746610"/>
              <a:gd name="connsiteX8" fmla="*/ 192327 w 1153937"/>
              <a:gd name="connsiteY8" fmla="*/ 0 h 974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937" h="9746610">
                <a:moveTo>
                  <a:pt x="1153937" y="1624473"/>
                </a:moveTo>
                <a:lnTo>
                  <a:pt x="1153937" y="8122137"/>
                </a:lnTo>
                <a:cubicBezTo>
                  <a:pt x="1153937" y="9019304"/>
                  <a:pt x="1143742" y="9746606"/>
                  <a:pt x="1131167" y="9746606"/>
                </a:cubicBezTo>
                <a:lnTo>
                  <a:pt x="0" y="9746606"/>
                </a:lnTo>
                <a:lnTo>
                  <a:pt x="0" y="9746606"/>
                </a:lnTo>
                <a:lnTo>
                  <a:pt x="0" y="4"/>
                </a:lnTo>
                <a:lnTo>
                  <a:pt x="0" y="4"/>
                </a:lnTo>
                <a:lnTo>
                  <a:pt x="1131167" y="4"/>
                </a:lnTo>
                <a:cubicBezTo>
                  <a:pt x="1143742" y="4"/>
                  <a:pt x="1153937" y="727306"/>
                  <a:pt x="1153937" y="162447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9191" rIns="79191" bIns="79192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মারমাদের  সমাজিক জীবন ধারা ব্যাখ্যা 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23900"/>
            <a:ext cx="12215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-  (০৪মিনিট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568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2"/>
          <a:stretch/>
        </p:blipFill>
        <p:spPr>
          <a:xfrm>
            <a:off x="0" y="721894"/>
            <a:ext cx="5518484" cy="51748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191875" y="6019800"/>
            <a:ext cx="3241964" cy="7250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মারমাদের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721893"/>
            <a:ext cx="6477000" cy="51748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মারমারা 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 জুমচাষ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 ফসল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সবজি চাষ ও অন্যান্য কৃষি কাজ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 এবং কাপড় বোনার কাজে নারীরা দক্ষ,হস্তচালিত ও কোমার উভয় ধরনের তাঁতের ব্যবহার রয়েছে।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8337"/>
            <a:ext cx="12192000" cy="47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মারমাদের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অর্থনৈতিক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জীবন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60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6331"/>
            <a:ext cx="4503420" cy="4754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17820"/>
            <a:ext cx="12192000" cy="1440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মারমারা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/>
              <a:t>ধর্মের অনুসারী। প্রত্যেক গ্রামে বৌদ্ববিহার “কিয়াং’’এবং বৌদ্ব ভিক্ষু ভান্তে’দেখা যায়।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39" y="662940"/>
            <a:ext cx="6909435" cy="4754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7632" y="0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9817" y="2080264"/>
            <a:ext cx="4023365" cy="2697473"/>
            <a:chOff x="3360417" y="2080263"/>
            <a:chExt cx="4023365" cy="2697473"/>
          </a:xfrm>
        </p:grpSpPr>
        <p:sp>
          <p:nvSpPr>
            <p:cNvPr id="29" name="Oval 28"/>
            <p:cNvSpPr/>
            <p:nvPr/>
          </p:nvSpPr>
          <p:spPr>
            <a:xfrm>
              <a:off x="3360417" y="2080263"/>
              <a:ext cx="4023365" cy="26974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 txBox="1"/>
            <p:nvPr/>
          </p:nvSpPr>
          <p:spPr>
            <a:xfrm>
              <a:off x="3949625" y="2475299"/>
              <a:ext cx="2844949" cy="1907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মন্দির গিয়ে ফুল ও প্রদীপ জ্বালিরে   পূজা করে</a:t>
              </a:r>
              <a:r>
                <a:rPr lang="bn-BD" sz="4000" kern="1200" dirty="0" smtClean="0"/>
                <a:t> </a:t>
              </a:r>
              <a:endParaRPr lang="en-US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5671" y="1914292"/>
            <a:ext cx="31655" cy="165972"/>
            <a:chOff x="5356271" y="1914291"/>
            <a:chExt cx="31655" cy="165972"/>
          </a:xfrm>
        </p:grpSpPr>
        <p:sp>
          <p:nvSpPr>
            <p:cNvPr id="27" name="Straight Connector 5"/>
            <p:cNvSpPr/>
            <p:nvPr/>
          </p:nvSpPr>
          <p:spPr>
            <a:xfrm rot="16200000">
              <a:off x="5289113" y="1981449"/>
              <a:ext cx="165972" cy="31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827"/>
                  </a:moveTo>
                  <a:lnTo>
                    <a:pt x="165972" y="158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6"/>
            <p:cNvSpPr txBox="1"/>
            <p:nvPr/>
          </p:nvSpPr>
          <p:spPr>
            <a:xfrm rot="16200000">
              <a:off x="5367950" y="1993128"/>
              <a:ext cx="8298" cy="8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755" y="24802"/>
            <a:ext cx="1889489" cy="1889489"/>
            <a:chOff x="4427355" y="24801"/>
            <a:chExt cx="1889489" cy="1889489"/>
          </a:xfrm>
        </p:grpSpPr>
        <p:sp>
          <p:nvSpPr>
            <p:cNvPr id="25" name="Oval 24"/>
            <p:cNvSpPr/>
            <p:nvPr/>
          </p:nvSpPr>
          <p:spPr>
            <a:xfrm>
              <a:off x="4427355" y="24801"/>
              <a:ext cx="1889489" cy="18894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8"/>
            <p:cNvSpPr txBox="1"/>
            <p:nvPr/>
          </p:nvSpPr>
          <p:spPr>
            <a:xfrm>
              <a:off x="4704064" y="301510"/>
              <a:ext cx="1336071" cy="1336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1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বৈশাখী পূর্ণিমা</a:t>
              </a:r>
              <a:endParaRPr lang="en-US" sz="41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32294" y="3457773"/>
            <a:ext cx="602146" cy="31655"/>
            <a:chOff x="7382894" y="3457772"/>
            <a:chExt cx="602146" cy="31655"/>
          </a:xfrm>
        </p:grpSpPr>
        <p:sp>
          <p:nvSpPr>
            <p:cNvPr id="23" name="Straight Connector 9"/>
            <p:cNvSpPr/>
            <p:nvPr/>
          </p:nvSpPr>
          <p:spPr>
            <a:xfrm rot="66312">
              <a:off x="7382894" y="3457772"/>
              <a:ext cx="602146" cy="31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827"/>
                  </a:moveTo>
                  <a:lnTo>
                    <a:pt x="602146" y="158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10"/>
            <p:cNvSpPr txBox="1"/>
            <p:nvPr/>
          </p:nvSpPr>
          <p:spPr>
            <a:xfrm rot="66312">
              <a:off x="7668914" y="3458546"/>
              <a:ext cx="30107" cy="301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4209" y="2552885"/>
            <a:ext cx="1889489" cy="1889489"/>
            <a:chOff x="7984809" y="2552884"/>
            <a:chExt cx="1889489" cy="1889489"/>
          </a:xfrm>
        </p:grpSpPr>
        <p:sp>
          <p:nvSpPr>
            <p:cNvPr id="21" name="Oval 20"/>
            <p:cNvSpPr/>
            <p:nvPr/>
          </p:nvSpPr>
          <p:spPr>
            <a:xfrm>
              <a:off x="7984809" y="2552884"/>
              <a:ext cx="1889489" cy="18894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2"/>
            <p:cNvSpPr txBox="1"/>
            <p:nvPr/>
          </p:nvSpPr>
          <p:spPr>
            <a:xfrm>
              <a:off x="8261518" y="2829593"/>
              <a:ext cx="1336071" cy="1336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1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মাঘী পূর্ণিমা</a:t>
              </a:r>
              <a:endParaRPr lang="en-US" sz="41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05671" y="4777738"/>
            <a:ext cx="31655" cy="165972"/>
            <a:chOff x="5356271" y="4777737"/>
            <a:chExt cx="31655" cy="165972"/>
          </a:xfrm>
        </p:grpSpPr>
        <p:sp>
          <p:nvSpPr>
            <p:cNvPr id="19" name="Straight Connector 13"/>
            <p:cNvSpPr/>
            <p:nvPr/>
          </p:nvSpPr>
          <p:spPr>
            <a:xfrm rot="5400000">
              <a:off x="5289113" y="4844895"/>
              <a:ext cx="165972" cy="31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827"/>
                  </a:moveTo>
                  <a:lnTo>
                    <a:pt x="165972" y="158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traight Connector 14"/>
            <p:cNvSpPr txBox="1"/>
            <p:nvPr/>
          </p:nvSpPr>
          <p:spPr>
            <a:xfrm rot="5400000">
              <a:off x="5367950" y="4856573"/>
              <a:ext cx="8298" cy="8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6755" y="4943709"/>
            <a:ext cx="1889489" cy="1889489"/>
            <a:chOff x="4427355" y="4943708"/>
            <a:chExt cx="1889489" cy="1889489"/>
          </a:xfrm>
        </p:grpSpPr>
        <p:sp>
          <p:nvSpPr>
            <p:cNvPr id="17" name="Oval 16"/>
            <p:cNvSpPr/>
            <p:nvPr/>
          </p:nvSpPr>
          <p:spPr>
            <a:xfrm>
              <a:off x="4427355" y="4943708"/>
              <a:ext cx="1889489" cy="18894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6"/>
            <p:cNvSpPr txBox="1"/>
            <p:nvPr/>
          </p:nvSpPr>
          <p:spPr>
            <a:xfrm>
              <a:off x="4704064" y="5220417"/>
              <a:ext cx="1336071" cy="1336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1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কার্তিকী পূর্ণিমা</a:t>
              </a:r>
              <a:endParaRPr lang="en-US" sz="41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7792" y="3413173"/>
            <a:ext cx="52025" cy="31655"/>
            <a:chOff x="3308392" y="3413172"/>
            <a:chExt cx="52025" cy="31655"/>
          </a:xfrm>
        </p:grpSpPr>
        <p:sp>
          <p:nvSpPr>
            <p:cNvPr id="15" name="Straight Connector 17"/>
            <p:cNvSpPr/>
            <p:nvPr/>
          </p:nvSpPr>
          <p:spPr>
            <a:xfrm rot="10800000">
              <a:off x="3308392" y="3413172"/>
              <a:ext cx="52025" cy="31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827"/>
                  </a:moveTo>
                  <a:lnTo>
                    <a:pt x="52025" y="158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traight Connector 18"/>
            <p:cNvSpPr txBox="1"/>
            <p:nvPr/>
          </p:nvSpPr>
          <p:spPr>
            <a:xfrm rot="21600000">
              <a:off x="3333103" y="3427699"/>
              <a:ext cx="2601" cy="2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68302" y="2484256"/>
            <a:ext cx="1889489" cy="1889489"/>
            <a:chOff x="1418902" y="2484255"/>
            <a:chExt cx="1889489" cy="1889489"/>
          </a:xfrm>
        </p:grpSpPr>
        <p:sp>
          <p:nvSpPr>
            <p:cNvPr id="13" name="Oval 12"/>
            <p:cNvSpPr/>
            <p:nvPr/>
          </p:nvSpPr>
          <p:spPr>
            <a:xfrm>
              <a:off x="1418902" y="2484255"/>
              <a:ext cx="1889489" cy="18894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20"/>
            <p:cNvSpPr txBox="1"/>
            <p:nvPr/>
          </p:nvSpPr>
          <p:spPr>
            <a:xfrm>
              <a:off x="1695611" y="2760964"/>
              <a:ext cx="1336071" cy="1336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1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অশ্বিনী পূর্ণিমা</a:t>
              </a:r>
              <a:endParaRPr lang="en-US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7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44334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মারমা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 বর্ণনা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0" y="723900"/>
            <a:ext cx="12215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-  (০৪মিনিট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336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324600" cy="5867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</p:pic>
      <p:sp>
        <p:nvSpPr>
          <p:cNvPr id="3" name="Bevel 2"/>
          <p:cNvSpPr/>
          <p:nvPr/>
        </p:nvSpPr>
        <p:spPr>
          <a:xfrm>
            <a:off x="914400" y="6019800"/>
            <a:ext cx="4059385" cy="68580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মারমাদের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05600" y="457200"/>
            <a:ext cx="4770120" cy="5033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মারমারা কাঠ,বাঁশ ও ছন  দিয়ে তৈরী কয়েকটি খুটির উপর মাটি ৬-৭ ফুট উপরে মাচার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 ঘর তৈরি করেন।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240" y="6096000"/>
            <a:ext cx="3505200" cy="736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 ও পুরুষ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35040" y="228600"/>
            <a:ext cx="615696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ছেলেরা পোষাক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7806CD-C3C4-475C-9958-06568D186E49}"/>
              </a:ext>
            </a:extLst>
          </p:cNvPr>
          <p:cNvSpPr/>
          <p:nvPr/>
        </p:nvSpPr>
        <p:spPr>
          <a:xfrm>
            <a:off x="6035040" y="1295400"/>
            <a:ext cx="6156960" cy="18135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মাথায় গবং (পাগড়ি বিশেষ ) গায়ে জামা ও লুঙ্গি পরে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48C5F55-8187-4765-BBC8-C84330198856}"/>
              </a:ext>
            </a:extLst>
          </p:cNvPr>
          <p:cNvSpPr/>
          <p:nvPr/>
        </p:nvSpPr>
        <p:spPr>
          <a:xfrm>
            <a:off x="6035040" y="3708400"/>
            <a:ext cx="615696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 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পোষাক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865AD74-43BC-492E-8D6A-BC8959618A76}"/>
              </a:ext>
            </a:extLst>
          </p:cNvPr>
          <p:cNvSpPr/>
          <p:nvPr/>
        </p:nvSpPr>
        <p:spPr>
          <a:xfrm>
            <a:off x="6035040" y="4775200"/>
            <a:ext cx="615696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 আঞ্জি (ব্লাউজ) ও থামি পরে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60020"/>
            <a:ext cx="4061460" cy="55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8019" y="2272145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984" y="1586346"/>
            <a:ext cx="2412123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9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59490" y="1648690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937" y="4084319"/>
            <a:ext cx="2412123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FC33FA-353D-4860-992A-326A49C55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609995"/>
              </p:ext>
            </p:extLst>
          </p:nvPr>
        </p:nvGraphicFramePr>
        <p:xfrm>
          <a:off x="111690" y="277091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79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A2512A-50E3-4E1B-AAFB-CE969F3A4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AFA2512A-50E3-4E1B-AAFB-CE969F3A4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AFA2512A-50E3-4E1B-AAFB-CE969F3A4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FBF4A-9CD9-4A07-A3B2-0B5E77FFE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E5CFBF4A-9CD9-4A07-A3B2-0B5E77FFE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E5CFBF4A-9CD9-4A07-A3B2-0B5E77FFE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705B6B-5AE5-48DA-93F7-6F4ED8D1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C2705B6B-5AE5-48DA-93F7-6F4ED8D1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C2705B6B-5AE5-48DA-93F7-6F4ED8D1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7888EF-5554-4B38-8883-A6BFE291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677888EF-5554-4B38-8883-A6BFE291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677888EF-5554-4B38-8883-A6BFE291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5CA4B1-25B7-4CC0-8C8C-8BC63C5A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A5CA4B1-25B7-4CC0-8C8C-8BC63C5A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A5CA4B1-25B7-4CC0-8C8C-8BC63C5A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5D473B-472D-4833-8D6A-F93B35FA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025D473B-472D-4833-8D6A-F93B35FA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025D473B-472D-4833-8D6A-F93B35FA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1F2964-19DF-4894-B2F2-5137FC83D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061F2964-19DF-4894-B2F2-5137FC83D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061F2964-19DF-4894-B2F2-5137FC83D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365D49-1DE4-4DCF-93E4-8506C008D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A6365D49-1DE4-4DCF-93E4-8506C008D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A6365D49-1DE4-4DCF-93E4-8506C008D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25E298-D123-4B8C-9617-A5E417055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3D25E298-D123-4B8C-9617-A5E417055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3D25E298-D123-4B8C-9617-A5E417055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031D03-F03B-48EF-A20F-6CB3EB5D9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4C031D03-F03B-48EF-A20F-6CB3EB5D9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4C031D03-F03B-48EF-A20F-6CB3EB5D9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85EDA2-040D-4954-B8E5-3C7A17720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2385EDA2-040D-4954-B8E5-3C7A17720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2385EDA2-040D-4954-B8E5-3C7A17720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64E806-DCCE-48E6-98A5-D71B4986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7364E806-DCCE-48E6-98A5-D71B4986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7364E806-DCCE-48E6-98A5-D71B4986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5130" cy="578273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le 2"/>
          <p:cNvSpPr/>
          <p:nvPr/>
        </p:nvSpPr>
        <p:spPr>
          <a:xfrm>
            <a:off x="1126067" y="6062132"/>
            <a:ext cx="4191000" cy="6942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895600" cy="464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মারমাদের 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খাবার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ভাত।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19"/>
            <a:ext cx="5908039" cy="505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480" y="6127254"/>
            <a:ext cx="5176520" cy="64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883919"/>
            <a:ext cx="5379720" cy="5044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9360" y="6127254"/>
            <a:ext cx="5379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শাক-সবজি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7072" y="238094"/>
            <a:ext cx="2892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55036" y="406303"/>
            <a:ext cx="3262727" cy="57647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77" y="1435550"/>
            <a:ext cx="3962400" cy="4122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8" y="1455293"/>
            <a:ext cx="4136571" cy="4102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2091279" y="5990642"/>
            <a:ext cx="1759226" cy="407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17763" y="5786890"/>
            <a:ext cx="1759226" cy="407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6017795"/>
              </p:ext>
            </p:extLst>
          </p:nvPr>
        </p:nvGraphicFramePr>
        <p:xfrm>
          <a:off x="1257300" y="0"/>
          <a:ext cx="10744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37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6740" y="-1"/>
            <a:ext cx="4008120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 পুরাতন বর্ষকে বিদায় ও নববর্ষকে বরণ উপলক্ষে “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সাংগ্রাই”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উৎসব উদযাপন করে</a:t>
            </a:r>
            <a:r>
              <a:rPr lang="bn-BD" sz="5400" dirty="0" smtClean="0"/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499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4750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51830" y="0"/>
            <a:ext cx="1749669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খেলা উৎসব ,এপ্রিল আসের মাঝমাঝি এ উৎসব উদযাপিত হয়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990600"/>
            <a:ext cx="12192000" cy="108204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95FF1-C7CD-4584-8DFB-5AEBFD5FEDE7}"/>
              </a:ext>
            </a:extLst>
          </p:cNvPr>
          <p:cNvSpPr/>
          <p:nvPr/>
        </p:nvSpPr>
        <p:spPr>
          <a:xfrm>
            <a:off x="-30480" y="2895600"/>
            <a:ext cx="1219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ৃষ্ঠা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০-১২১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29664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সাংস্কৃতিক জীবন সম্পর্কে তোমাদের মতামত দাও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123092" y="317405"/>
            <a:ext cx="1190478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8711" y="118059"/>
            <a:ext cx="599057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47" y="2859832"/>
            <a:ext cx="567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48246" y="2929701"/>
            <a:ext cx="2305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বৌদ্ধ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711" y="3547015"/>
            <a:ext cx="7063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মারমা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772400" y="3586692"/>
            <a:ext cx="3779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রোয়াজা</a:t>
            </a:r>
            <a:endParaRPr lang="en-US" sz="3200" dirty="0"/>
          </a:p>
        </p:txBody>
      </p:sp>
      <p:sp>
        <p:nvSpPr>
          <p:cNvPr id="7" name="Rectangle 7"/>
          <p:cNvSpPr/>
          <p:nvPr/>
        </p:nvSpPr>
        <p:spPr>
          <a:xfrm>
            <a:off x="123093" y="4227211"/>
            <a:ext cx="6412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 কয়টি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922654" y="4277411"/>
            <a:ext cx="462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১০টি </a:t>
            </a:r>
            <a:endParaRPr lang="en-US" sz="3200" dirty="0"/>
          </a:p>
        </p:txBody>
      </p:sp>
      <p:sp>
        <p:nvSpPr>
          <p:cNvPr id="9" name="Rectangle 9"/>
          <p:cNvSpPr/>
          <p:nvPr/>
        </p:nvSpPr>
        <p:spPr>
          <a:xfrm>
            <a:off x="143610" y="4877063"/>
            <a:ext cx="7481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948246" y="5002749"/>
            <a:ext cx="2971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বোনার কাজে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60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6576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973573" y="640954"/>
            <a:ext cx="3389325" cy="2513707"/>
            <a:chOff x="4013459" y="3034491"/>
            <a:chExt cx="2143125" cy="2143125"/>
          </a:xfrm>
        </p:grpSpPr>
        <p:pic>
          <p:nvPicPr>
            <p:cNvPr id="4" name="Picture 2" descr="C:\Users\Walton\Desktop\গারো\1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13459" y="3034491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5" name="Rectangle 1"/>
            <p:cNvSpPr/>
            <p:nvPr/>
          </p:nvSpPr>
          <p:spPr>
            <a:xfrm rot="19872514">
              <a:off x="4284922" y="3358206"/>
              <a:ext cx="1600200" cy="1495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5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2191657" y="2519525"/>
            <a:ext cx="6593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962998"/>
            <a:ext cx="3777962" cy="419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363" y="1015663"/>
            <a:ext cx="68857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333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972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445D5-8CBA-4B44-A3A5-14A5AF08178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" b="16434"/>
          <a:stretch/>
        </p:blipFill>
        <p:spPr>
          <a:xfrm>
            <a:off x="2537974" y="190074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C279B-485A-475E-9DFB-5F91DE8251D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4784551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B2F6D-0A00-4FFB-86BD-4814598907B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17" y="2492140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F5880-E835-434D-8B1D-CAFE26BF39E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12166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95574-700D-4F7C-B422-D7F99548AF4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57" y="2396268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89BAB6-A420-4A4F-A284-84EDA105B86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r="9649"/>
          <a:stretch/>
        </p:blipFill>
        <p:spPr>
          <a:xfrm>
            <a:off x="2503980" y="4673627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05670" y="1740089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7390" y="4107222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696" y="4034124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6150" y="6218338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1884" y="6218338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7390" y="1762181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মনিপুরী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783" y="3238947"/>
            <a:ext cx="112767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663" y="4210908"/>
            <a:ext cx="101487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নৃ-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ষ্ঠী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432" y="68848"/>
            <a:ext cx="1127022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8834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ক্ষুদ্র নৃগোষ্ঠী 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1383881"/>
            <a:ext cx="7148946" cy="3853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5974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8044"/>
            <a:ext cx="1219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3612697"/>
            <a:ext cx="9897979" cy="685800"/>
          </a:xfrm>
          <a:custGeom>
            <a:avLst/>
            <a:gdLst>
              <a:gd name="connsiteX0" fmla="*/ 192327 w 1153937"/>
              <a:gd name="connsiteY0" fmla="*/ 0 h 9746610"/>
              <a:gd name="connsiteX1" fmla="*/ 961610 w 1153937"/>
              <a:gd name="connsiteY1" fmla="*/ 0 h 9746610"/>
              <a:gd name="connsiteX2" fmla="*/ 1153937 w 1153937"/>
              <a:gd name="connsiteY2" fmla="*/ 192327 h 9746610"/>
              <a:gd name="connsiteX3" fmla="*/ 1153937 w 1153937"/>
              <a:gd name="connsiteY3" fmla="*/ 9746610 h 9746610"/>
              <a:gd name="connsiteX4" fmla="*/ 1153937 w 1153937"/>
              <a:gd name="connsiteY4" fmla="*/ 9746610 h 9746610"/>
              <a:gd name="connsiteX5" fmla="*/ 0 w 1153937"/>
              <a:gd name="connsiteY5" fmla="*/ 9746610 h 9746610"/>
              <a:gd name="connsiteX6" fmla="*/ 0 w 1153937"/>
              <a:gd name="connsiteY6" fmla="*/ 9746610 h 9746610"/>
              <a:gd name="connsiteX7" fmla="*/ 0 w 1153937"/>
              <a:gd name="connsiteY7" fmla="*/ 192327 h 9746610"/>
              <a:gd name="connsiteX8" fmla="*/ 192327 w 1153937"/>
              <a:gd name="connsiteY8" fmla="*/ 0 h 974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937" h="9746610">
                <a:moveTo>
                  <a:pt x="1153937" y="1624473"/>
                </a:moveTo>
                <a:lnTo>
                  <a:pt x="1153937" y="8122137"/>
                </a:lnTo>
                <a:cubicBezTo>
                  <a:pt x="1153937" y="9019304"/>
                  <a:pt x="1143742" y="9746606"/>
                  <a:pt x="1131167" y="9746606"/>
                </a:cubicBezTo>
                <a:lnTo>
                  <a:pt x="0" y="9746606"/>
                </a:lnTo>
                <a:lnTo>
                  <a:pt x="0" y="9746606"/>
                </a:lnTo>
                <a:lnTo>
                  <a:pt x="0" y="4"/>
                </a:lnTo>
                <a:lnTo>
                  <a:pt x="0" y="4"/>
                </a:lnTo>
                <a:lnTo>
                  <a:pt x="1131167" y="4"/>
                </a:lnTo>
                <a:cubicBezTo>
                  <a:pt x="1143742" y="4"/>
                  <a:pt x="1153937" y="727306"/>
                  <a:pt x="1153937" y="162447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9191" rIns="79191" bIns="79192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মারমা সমাজিক জীবন ধারা ব্যাখ্যা করতে পারবে। 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742709"/>
            <a:ext cx="10058400" cy="824345"/>
          </a:xfrm>
          <a:custGeom>
            <a:avLst/>
            <a:gdLst>
              <a:gd name="connsiteX0" fmla="*/ 285849 w 1715062"/>
              <a:gd name="connsiteY0" fmla="*/ 0 h 9607039"/>
              <a:gd name="connsiteX1" fmla="*/ 1429213 w 1715062"/>
              <a:gd name="connsiteY1" fmla="*/ 0 h 9607039"/>
              <a:gd name="connsiteX2" fmla="*/ 1715062 w 1715062"/>
              <a:gd name="connsiteY2" fmla="*/ 285849 h 9607039"/>
              <a:gd name="connsiteX3" fmla="*/ 1715062 w 1715062"/>
              <a:gd name="connsiteY3" fmla="*/ 9607039 h 9607039"/>
              <a:gd name="connsiteX4" fmla="*/ 1715062 w 1715062"/>
              <a:gd name="connsiteY4" fmla="*/ 9607039 h 9607039"/>
              <a:gd name="connsiteX5" fmla="*/ 0 w 1715062"/>
              <a:gd name="connsiteY5" fmla="*/ 9607039 h 9607039"/>
              <a:gd name="connsiteX6" fmla="*/ 0 w 1715062"/>
              <a:gd name="connsiteY6" fmla="*/ 9607039 h 9607039"/>
              <a:gd name="connsiteX7" fmla="*/ 0 w 1715062"/>
              <a:gd name="connsiteY7" fmla="*/ 285849 h 9607039"/>
              <a:gd name="connsiteX8" fmla="*/ 285849 w 1715062"/>
              <a:gd name="connsiteY8" fmla="*/ 0 h 960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062" h="9607039">
                <a:moveTo>
                  <a:pt x="1715062" y="1601205"/>
                </a:moveTo>
                <a:lnTo>
                  <a:pt x="1715062" y="8005834"/>
                </a:lnTo>
                <a:cubicBezTo>
                  <a:pt x="1715062" y="8890153"/>
                  <a:pt x="1692215" y="9607036"/>
                  <a:pt x="1664032" y="9607036"/>
                </a:cubicBezTo>
                <a:lnTo>
                  <a:pt x="0" y="9607036"/>
                </a:lnTo>
                <a:lnTo>
                  <a:pt x="0" y="9607036"/>
                </a:lnTo>
                <a:lnTo>
                  <a:pt x="0" y="3"/>
                </a:lnTo>
                <a:lnTo>
                  <a:pt x="0" y="3"/>
                </a:lnTo>
                <a:lnTo>
                  <a:pt x="1664032" y="3"/>
                </a:lnTo>
                <a:cubicBezTo>
                  <a:pt x="1692215" y="3"/>
                  <a:pt x="1715062" y="716886"/>
                  <a:pt x="1715062" y="1601205"/>
                </a:cubicBez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106582" rIns="106582" bIns="106583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মারমা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সর্ম্পকে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 দিতে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0" y="1505588"/>
            <a:ext cx="97856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2590800"/>
            <a:ext cx="978568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মারমা শব্দটি কোন শব্দ থেকে উদ্ভুত হয়েছে বলতে পারবে।</a:t>
            </a:r>
          </a:p>
        </p:txBody>
      </p:sp>
      <p:sp>
        <p:nvSpPr>
          <p:cNvPr id="8" name="Freeform 7"/>
          <p:cNvSpPr/>
          <p:nvPr/>
        </p:nvSpPr>
        <p:spPr>
          <a:xfrm>
            <a:off x="0" y="4556740"/>
            <a:ext cx="9897979" cy="817418"/>
          </a:xfrm>
          <a:custGeom>
            <a:avLst/>
            <a:gdLst>
              <a:gd name="connsiteX0" fmla="*/ 192327 w 1153937"/>
              <a:gd name="connsiteY0" fmla="*/ 0 h 9746610"/>
              <a:gd name="connsiteX1" fmla="*/ 961610 w 1153937"/>
              <a:gd name="connsiteY1" fmla="*/ 0 h 9746610"/>
              <a:gd name="connsiteX2" fmla="*/ 1153937 w 1153937"/>
              <a:gd name="connsiteY2" fmla="*/ 192327 h 9746610"/>
              <a:gd name="connsiteX3" fmla="*/ 1153937 w 1153937"/>
              <a:gd name="connsiteY3" fmla="*/ 9746610 h 9746610"/>
              <a:gd name="connsiteX4" fmla="*/ 1153937 w 1153937"/>
              <a:gd name="connsiteY4" fmla="*/ 9746610 h 9746610"/>
              <a:gd name="connsiteX5" fmla="*/ 0 w 1153937"/>
              <a:gd name="connsiteY5" fmla="*/ 9746610 h 9746610"/>
              <a:gd name="connsiteX6" fmla="*/ 0 w 1153937"/>
              <a:gd name="connsiteY6" fmla="*/ 9746610 h 9746610"/>
              <a:gd name="connsiteX7" fmla="*/ 0 w 1153937"/>
              <a:gd name="connsiteY7" fmla="*/ 192327 h 9746610"/>
              <a:gd name="connsiteX8" fmla="*/ 192327 w 1153937"/>
              <a:gd name="connsiteY8" fmla="*/ 0 h 974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937" h="9746610">
                <a:moveTo>
                  <a:pt x="1153937" y="1624473"/>
                </a:moveTo>
                <a:lnTo>
                  <a:pt x="1153937" y="8122137"/>
                </a:lnTo>
                <a:cubicBezTo>
                  <a:pt x="1153937" y="9019304"/>
                  <a:pt x="1143742" y="9746606"/>
                  <a:pt x="1131167" y="9746606"/>
                </a:cubicBezTo>
                <a:lnTo>
                  <a:pt x="0" y="9746606"/>
                </a:lnTo>
                <a:lnTo>
                  <a:pt x="0" y="9746606"/>
                </a:lnTo>
                <a:lnTo>
                  <a:pt x="0" y="4"/>
                </a:lnTo>
                <a:lnTo>
                  <a:pt x="0" y="4"/>
                </a:lnTo>
                <a:lnTo>
                  <a:pt x="1131167" y="4"/>
                </a:lnTo>
                <a:cubicBezTo>
                  <a:pt x="1143742" y="4"/>
                  <a:pt x="1153937" y="727306"/>
                  <a:pt x="1153937" y="1624473"/>
                </a:cubicBezTo>
                <a:close/>
              </a:path>
            </a:pathLst>
          </a:custGeom>
          <a:solidFill>
            <a:schemeClr val="accent4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9191" rIns="79191" bIns="79192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মারমা ধর্মীয় জীবন বর্ণনা করতে পারবে। 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309061"/>
            <a:ext cx="1219200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1"/>
          <a:stretch/>
        </p:blipFill>
        <p:spPr>
          <a:xfrm>
            <a:off x="390523" y="1727025"/>
            <a:ext cx="4616191" cy="4362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1140" y="1678898"/>
            <a:ext cx="6096000" cy="5090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নৃগোষ্ঠগুলোর মধ্যে মারমাদের অবস্থা দ্বিতীয়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‘মারমা’ শব্দটি “স্রাইমা” শব্দ থেকে উদ্ভুত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দিক দিয়ে মারমা আদিবাসীদের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Arial" panose="020B0604020202020204" pitchFamily="34" charset="0"/>
              </a:rPr>
              <a:t>অধিকাংশ </a:t>
            </a:r>
            <a:r>
              <a:rPr lang="as-IN" sz="3200" b="1" dirty="0">
                <a:latin typeface="Arial" panose="020B0604020202020204" pitchFamily="34" charset="0"/>
              </a:rPr>
              <a:t>মারমাদের বসবাস বান্দরবান জেলায়। বতর্মানে মারমা জনসংখ্যা প্রায় সাড়ে ৭ লাখ।</a:t>
            </a:r>
            <a:endParaRPr lang="en-US" sz="3200" b="1" dirty="0"/>
          </a:p>
          <a:p>
            <a:pPr algn="just"/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alton\Desktop\গারো\bangmap.jpg"/>
          <p:cNvPicPr>
            <a:picLocks noChangeAspect="1" noChangeArrowheads="1"/>
          </p:cNvPicPr>
          <p:nvPr/>
        </p:nvPicPr>
        <p:blipFill rotWithShape="1">
          <a:blip r:embed="rId2"/>
          <a:srcRect l="2419" t="2318" r="4852" b="3311"/>
          <a:stretch/>
        </p:blipFill>
        <p:spPr bwMode="auto">
          <a:xfrm>
            <a:off x="101412" y="-65671"/>
            <a:ext cx="6041594" cy="6858000"/>
          </a:xfrm>
          <a:prstGeom prst="rect">
            <a:avLst/>
          </a:prstGeom>
          <a:noFill/>
        </p:spPr>
      </p:pic>
      <p:sp>
        <p:nvSpPr>
          <p:cNvPr id="3" name="Rectangle 1"/>
          <p:cNvSpPr/>
          <p:nvPr/>
        </p:nvSpPr>
        <p:spPr>
          <a:xfrm>
            <a:off x="6108144" y="-31348"/>
            <a:ext cx="595893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5"/>
          <p:cNvSpPr/>
          <p:nvPr/>
        </p:nvSpPr>
        <p:spPr>
          <a:xfrm>
            <a:off x="2922520" y="4217245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Down Arrow 6"/>
          <p:cNvSpPr/>
          <p:nvPr/>
        </p:nvSpPr>
        <p:spPr>
          <a:xfrm>
            <a:off x="2389120" y="4555922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Down Arrow 7"/>
          <p:cNvSpPr/>
          <p:nvPr/>
        </p:nvSpPr>
        <p:spPr>
          <a:xfrm>
            <a:off x="4615954" y="5233276"/>
            <a:ext cx="533400" cy="6057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9087613" y="2965692"/>
            <a:ext cx="2133600" cy="643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9087613" y="4120423"/>
            <a:ext cx="2133600" cy="6434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4"/>
          <p:cNvSpPr/>
          <p:nvPr/>
        </p:nvSpPr>
        <p:spPr>
          <a:xfrm>
            <a:off x="9087613" y="1926477"/>
            <a:ext cx="2133600" cy="64347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510706"/>
            <a:ext cx="12039601" cy="81253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68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68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68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(৩মিনিট</a:t>
            </a:r>
            <a:endParaRPr lang="en-US" sz="468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811" y="3124200"/>
            <a:ext cx="10403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মারমা শব্দটি কোন শব্দ থেকে উদ্ভুত হয়েছে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537</Words>
  <Application>Microsoft Office PowerPoint</Application>
  <PresentationFormat>Widescreen</PresentationFormat>
  <Paragraphs>118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</dc:creator>
  <cp:lastModifiedBy>city</cp:lastModifiedBy>
  <cp:revision>114</cp:revision>
  <dcterms:created xsi:type="dcterms:W3CDTF">2019-11-10T17:12:41Z</dcterms:created>
  <dcterms:modified xsi:type="dcterms:W3CDTF">2019-12-14T15:31:58Z</dcterms:modified>
</cp:coreProperties>
</file>