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95" r:id="rId3"/>
    <p:sldId id="284" r:id="rId4"/>
    <p:sldId id="263" r:id="rId5"/>
    <p:sldId id="261" r:id="rId6"/>
    <p:sldId id="286" r:id="rId7"/>
    <p:sldId id="276" r:id="rId8"/>
    <p:sldId id="285" r:id="rId9"/>
    <p:sldId id="271" r:id="rId10"/>
    <p:sldId id="290" r:id="rId11"/>
    <p:sldId id="288" r:id="rId12"/>
    <p:sldId id="283" r:id="rId13"/>
    <p:sldId id="291" r:id="rId14"/>
    <p:sldId id="277" r:id="rId15"/>
    <p:sldId id="267" r:id="rId16"/>
    <p:sldId id="268" r:id="rId17"/>
    <p:sldId id="28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0790" autoAdjust="0"/>
  </p:normalViewPr>
  <p:slideViewPr>
    <p:cSldViewPr>
      <p:cViewPr varScale="1">
        <p:scale>
          <a:sx n="59" d="100"/>
          <a:sy n="59" d="100"/>
        </p:scale>
        <p:origin x="-1680" y="-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7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http://www.whitman.edu/academics/departments-and-programs/biology/virtual-pig/excretory-system</a:t>
            </a:r>
            <a:endParaRPr lang="bn-IN" dirty="0" smtClean="0"/>
          </a:p>
          <a:p>
            <a:r>
              <a:rPr lang="en-US" b="1" dirty="0" smtClean="0"/>
              <a:t>Excretory system </a:t>
            </a:r>
          </a:p>
          <a:p>
            <a:r>
              <a:rPr lang="en-US" dirty="0" smtClean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সুবিধাজনক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sz="20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40935"/>
            <a:ext cx="7442200" cy="641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981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247651"/>
            <a:ext cx="85344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aseline="-25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ইউরিয়া প্রভৃতি বর্জ্য প্রধানত নিঃশ্বাস বায়ু, ঘাম ও মূত্রের 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সকল বর্জ্য নিষ্কাশন 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5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010" y="948714"/>
            <a:ext cx="2755778" cy="202308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3" descr="C:\Users\user\Pictures\human S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52552"/>
            <a:ext cx="2672149" cy="222652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52552"/>
            <a:ext cx="2876550" cy="227684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48715"/>
            <a:ext cx="3271837" cy="202308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43200" y="297491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04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-৫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3352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397000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রেচন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অঙ্গের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1307068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 descr="Kidney 1.png"/>
          <p:cNvPicPr>
            <a:picLocks noChangeAspect="1"/>
          </p:cNvPicPr>
          <p:nvPr/>
        </p:nvPicPr>
        <p:blipFill>
          <a:blip r:embed="rId3"/>
          <a:srcRect t="8418" r="68752" b="68011"/>
          <a:stretch>
            <a:fillRect/>
          </a:stretch>
        </p:blipFill>
        <p:spPr>
          <a:xfrm>
            <a:off x="2895600" y="1590675"/>
            <a:ext cx="825500" cy="1066800"/>
          </a:xfrm>
          <a:prstGeom prst="rect">
            <a:avLst/>
          </a:prstGeom>
        </p:spPr>
      </p:pic>
      <p:pic>
        <p:nvPicPr>
          <p:cNvPr id="20" name="Content Placeholder 16" descr="Kidney 1.png"/>
          <p:cNvPicPr>
            <a:picLocks noChangeAspect="1"/>
          </p:cNvPicPr>
          <p:nvPr/>
        </p:nvPicPr>
        <p:blipFill>
          <a:blip r:embed="rId3"/>
          <a:srcRect l="71635" t="13469" b="61276"/>
          <a:stretch>
            <a:fillRect/>
          </a:stretch>
        </p:blipFill>
        <p:spPr>
          <a:xfrm>
            <a:off x="5016500" y="1895475"/>
            <a:ext cx="749300" cy="1143000"/>
          </a:xfrm>
          <a:prstGeom prst="rect">
            <a:avLst/>
          </a:prstGeom>
        </p:spPr>
      </p:pic>
      <p:pic>
        <p:nvPicPr>
          <p:cNvPr id="22" name="Picture 2" descr="C:\Users\Salahuddin\Desktop\Uretor 2.png"/>
          <p:cNvPicPr>
            <a:picLocks noChangeAspect="1" noChangeArrowheads="1"/>
          </p:cNvPicPr>
          <p:nvPr/>
        </p:nvPicPr>
        <p:blipFill>
          <a:blip r:embed="rId4"/>
          <a:srcRect l="14328" t="20906" r="21194" b="14983"/>
          <a:stretch>
            <a:fillRect/>
          </a:stretch>
        </p:blipFill>
        <p:spPr bwMode="auto">
          <a:xfrm>
            <a:off x="3187700" y="2124075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Salahuddin\Desktop\Bladder 3.png"/>
          <p:cNvPicPr>
            <a:picLocks noChangeAspect="1" noChangeArrowheads="1"/>
          </p:cNvPicPr>
          <p:nvPr/>
        </p:nvPicPr>
        <p:blipFill>
          <a:blip r:embed="rId5"/>
          <a:srcRect l="26118" t="80663" r="35672" b="4007"/>
          <a:stretch>
            <a:fillRect/>
          </a:stretch>
        </p:blipFill>
        <p:spPr bwMode="auto">
          <a:xfrm>
            <a:off x="3568700" y="5400675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Salahuddin\Desktop\Urethra 4.png"/>
          <p:cNvPicPr>
            <a:picLocks noChangeAspect="1" noChangeArrowheads="1"/>
          </p:cNvPicPr>
          <p:nvPr/>
        </p:nvPicPr>
        <p:blipFill>
          <a:blip r:embed="rId6"/>
          <a:srcRect l="42836" t="95993" r="52388" b="-1569"/>
          <a:stretch>
            <a:fillRect/>
          </a:stretch>
        </p:blipFill>
        <p:spPr bwMode="auto">
          <a:xfrm>
            <a:off x="4025900" y="6162675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7"/>
          <a:srcRect l="20000" r="24445" b="37631"/>
          <a:stretch>
            <a:fillRect/>
          </a:stretch>
        </p:blipFill>
        <p:spPr bwMode="auto">
          <a:xfrm>
            <a:off x="3263900" y="1143000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5702300" y="2819400"/>
            <a:ext cx="1003300" cy="162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64300" y="2753380"/>
            <a:ext cx="222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00" y="3886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81600" y="4191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77000" y="54864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95800" y="5791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14800" y="64008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77000" y="60960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77000" y="9144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91000" y="1219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864100" y="2416969"/>
            <a:ext cx="2044700" cy="16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58000" y="21336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756150" y="1847851"/>
            <a:ext cx="194945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58000" y="1524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8"/>
          <a:srcRect l="12213" t="10709" r="9776" b="6422"/>
          <a:stretch/>
        </p:blipFill>
        <p:spPr bwMode="auto">
          <a:xfrm>
            <a:off x="231648" y="681038"/>
            <a:ext cx="251155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5" grpId="0"/>
      <p:bldP spid="36" grpId="0"/>
      <p:bldP spid="39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1522791" y="254638"/>
            <a:ext cx="7546218" cy="4813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7199" y="5867400"/>
            <a:ext cx="654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উক্ত বর্জ্য অপসারনে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752600"/>
            <a:ext cx="3752850" cy="38576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6800" y="849094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যকৃত  অ্যামাইনো এসিডকে ভেঙ্গে ইউরিয়া, ইউরিক এসিড, অ্যামোনিয়া ইত্যাদি নাইট্রোজেন ঘটিত বর্জ্য তৈরি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24200" y="51816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8" y="1495424"/>
            <a:ext cx="7261184" cy="40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সাথে তুলনা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868300"/>
            <a:ext cx="3506755" cy="5532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52800" y="1507409"/>
            <a:ext cx="1447800" cy="1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Content Placeholder 4" descr="red ballo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7154" y="4504448"/>
            <a:ext cx="2857498" cy="206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762000"/>
            <a:ext cx="3448709" cy="180022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801127" y="5334000"/>
            <a:ext cx="1961373" cy="3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590800"/>
            <a:ext cx="3410609" cy="18850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590800" y="3048000"/>
            <a:ext cx="2209800" cy="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সময়-৮মিঃ</a:t>
              </a:r>
              <a:endParaRPr lang="en-US" sz="14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1066800"/>
            <a:ext cx="2870200" cy="5181600"/>
            <a:chOff x="914400" y="1066800"/>
            <a:chExt cx="2870200" cy="5181600"/>
          </a:xfrm>
        </p:grpSpPr>
        <p:pic>
          <p:nvPicPr>
            <p:cNvPr id="7" name="Content Placeholder 15" descr="Kidney 1.png"/>
            <p:cNvPicPr>
              <a:picLocks noChangeAspect="1"/>
            </p:cNvPicPr>
            <p:nvPr/>
          </p:nvPicPr>
          <p:blipFill>
            <a:blip r:embed="rId3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</p:spPr>
        </p:pic>
        <p:pic>
          <p:nvPicPr>
            <p:cNvPr id="8" name="Content Placeholder 16" descr="Kidney 1.png"/>
            <p:cNvPicPr>
              <a:picLocks noChangeAspect="1"/>
            </p:cNvPicPr>
            <p:nvPr/>
          </p:nvPicPr>
          <p:blipFill>
            <a:blip r:embed="rId3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9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4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5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6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3565525" y="2905780"/>
            <a:ext cx="496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1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নাইট্রোজেন ঘটিত নিষ্কাশনে মানবদেহের কোন অঙ্গটি প্রধান ভূমিকা রাখে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ফুসফুস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7" y="267265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কার্বন ডাই অক্সাইডের পরিমান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৪%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১০%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৫০%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১০০%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04800" y="3749874"/>
            <a:ext cx="6858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976562" y="2018705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626827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শীতের সকালে আয়নায় নিঃশ্বাস ছাড়লে কী ঘটবে?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8288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রেচন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অ্যামাইনো এসিড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অ্যামোনিয়া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ইউরিক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51816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57275"/>
            <a:ext cx="4368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" y="45529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 কীভাবে প্রমাণ করবে।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609600"/>
            <a:ext cx="3886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9156"/>
            <a:ext cx="2819400" cy="3348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2895600"/>
            <a:ext cx="4038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খলিল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নন্দনপুর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কচুয়া,চাঁদপুর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 mibrahimk1981@gmail.com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 01819596713</a:t>
            </a:r>
          </a:p>
        </p:txBody>
      </p:sp>
      <p:sp>
        <p:nvSpPr>
          <p:cNvPr id="6" name="Oval 5"/>
          <p:cNvSpPr/>
          <p:nvPr/>
        </p:nvSpPr>
        <p:spPr>
          <a:xfrm>
            <a:off x="2945606" y="3048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74319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295400" y="810170"/>
            <a:ext cx="2228372" cy="222693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" y="1281112"/>
            <a:ext cx="3659505" cy="2152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5600" y="457200"/>
            <a:ext cx="3962400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988724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এদের নাম 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897415"/>
            <a:ext cx="6477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এধরনের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নিষ্কাশনে কোন কোন অংগ জড়িত?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46684 0.222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609600"/>
            <a:ext cx="2514600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0" y="1524238"/>
            <a:ext cx="5548620" cy="502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417900"/>
            <a:ext cx="3352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28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তন্ত্রের গুরুত্ব 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446" y="1371600"/>
            <a:ext cx="2509954" cy="2819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28600" y="1038880"/>
            <a:ext cx="7620000" cy="4617988"/>
            <a:chOff x="228600" y="723900"/>
            <a:chExt cx="7620000" cy="4617988"/>
          </a:xfrm>
        </p:grpSpPr>
        <p:pic>
          <p:nvPicPr>
            <p:cNvPr id="12290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8600" y="4818668"/>
              <a:ext cx="76200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5948690"/>
            <a:ext cx="86106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Down Arrow Callout 11"/>
          <p:cNvSpPr/>
          <p:nvPr/>
        </p:nvSpPr>
        <p:spPr>
          <a:xfrm>
            <a:off x="6477000" y="533400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772400" y="533400"/>
            <a:ext cx="1066800" cy="1118175"/>
            <a:chOff x="7848600" y="762000"/>
            <a:chExt cx="1066800" cy="1118175"/>
          </a:xfrm>
        </p:grpSpPr>
        <p:sp>
          <p:nvSpPr>
            <p:cNvPr id="13" name="Down Arrow Callout 12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8" name="Curved Up Arrow 17"/>
          <p:cNvSpPr/>
          <p:nvPr/>
        </p:nvSpPr>
        <p:spPr>
          <a:xfrm rot="20327355">
            <a:off x="3886929" y="2997856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3" y="1709738"/>
            <a:ext cx="2409825" cy="2162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30389" y="4005918"/>
            <a:ext cx="378501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চুনের পানিকে ঘোলা করে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6428" y="4550597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কীভাবে নিশ্চিত হব যে উক্ত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  <p:bldP spid="18" grpId="0" animBg="1"/>
      <p:bldP spid="18" grpId="1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8600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029045"/>
            <a:ext cx="4876799" cy="548088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4151293"/>
            <a:ext cx="86106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চর্মের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2206436"/>
            <a:ext cx="52578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চ্ছে?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rved Right Arrow 10" hidden="1"/>
          <p:cNvSpPr/>
          <p:nvPr/>
        </p:nvSpPr>
        <p:spPr>
          <a:xfrm>
            <a:off x="5410200" y="3352800"/>
            <a:ext cx="914400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533400" y="563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04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5" name="Picture 3" descr="C:\Users\user\Pictures\human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6" y="990600"/>
            <a:ext cx="5775291" cy="43434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V="1">
            <a:off x="5181600" y="1830388"/>
            <a:ext cx="1295400" cy="74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77000" y="161038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  <p:bldP spid="1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6106180"/>
            <a:ext cx="73152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৮০ভাগ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 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3"/>
          <a:srcRect l="12213" t="10709" r="9776" b="6422"/>
          <a:stretch/>
        </p:blipFill>
        <p:spPr bwMode="auto">
          <a:xfrm>
            <a:off x="5718048" y="990600"/>
            <a:ext cx="2511552" cy="39624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7643884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1752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5105400" cy="5105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5147896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7" grpId="0" animBg="1"/>
      <p:bldP spid="1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494</Words>
  <Application>Microsoft Office PowerPoint</Application>
  <PresentationFormat>On-screen Show (4:3)</PresentationFormat>
  <Paragraphs>103</Paragraphs>
  <Slides>19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nandanpur</cp:lastModifiedBy>
  <cp:revision>620</cp:revision>
  <dcterms:created xsi:type="dcterms:W3CDTF">2006-08-16T00:00:00Z</dcterms:created>
  <dcterms:modified xsi:type="dcterms:W3CDTF">2019-12-14T15:34:53Z</dcterms:modified>
</cp:coreProperties>
</file>