
<file path=[Content_Types].xml><?xml version="1.0" encoding="utf-8"?>
<Types xmlns="http://schemas.openxmlformats.org/package/2006/content-types">
  <Default Extension="jfif" ContentType="image/jpeg"/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4" r:id="rId6"/>
    <p:sldId id="263" r:id="rId7"/>
    <p:sldId id="260" r:id="rId8"/>
    <p:sldId id="261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87B9C-14C0-446F-95AD-4178886A33EB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2387B-C98F-43F9-ADC6-C9B089573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75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2387B-C98F-43F9-ADC6-C9B0895732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31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2387B-C98F-43F9-ADC6-C9B0895732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58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BCC1-9381-4045-884F-5F18A3D3CC0E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1668-B846-4515-A8C6-DFCB92F83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9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BCC1-9381-4045-884F-5F18A3D3CC0E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1668-B846-4515-A8C6-DFCB92F83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64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BCC1-9381-4045-884F-5F18A3D3CC0E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1668-B846-4515-A8C6-DFCB92F83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36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BCC1-9381-4045-884F-5F18A3D3CC0E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1668-B846-4515-A8C6-DFCB92F83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78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BCC1-9381-4045-884F-5F18A3D3CC0E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1668-B846-4515-A8C6-DFCB92F83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43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BCC1-9381-4045-884F-5F18A3D3CC0E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1668-B846-4515-A8C6-DFCB92F83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1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BCC1-9381-4045-884F-5F18A3D3CC0E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1668-B846-4515-A8C6-DFCB92F83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40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BCC1-9381-4045-884F-5F18A3D3CC0E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1668-B846-4515-A8C6-DFCB92F83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10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BCC1-9381-4045-884F-5F18A3D3CC0E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1668-B846-4515-A8C6-DFCB92F83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51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BCC1-9381-4045-884F-5F18A3D3CC0E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1668-B846-4515-A8C6-DFCB92F83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02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BCC1-9381-4045-884F-5F18A3D3CC0E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1668-B846-4515-A8C6-DFCB92F83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31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7BCC1-9381-4045-884F-5F18A3D3CC0E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F1668-B846-4515-A8C6-DFCB92F83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0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f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729" y="242047"/>
            <a:ext cx="11618259" cy="63604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95" y="1395046"/>
            <a:ext cx="9406114" cy="4827494"/>
          </a:xfrm>
          <a:prstGeom prst="rect">
            <a:avLst/>
          </a:prstGeom>
          <a:effectLst>
            <a:glow rad="228600">
              <a:schemeClr val="bg1">
                <a:lumMod val="95000"/>
              </a:schemeClr>
            </a:glow>
          </a:effectLst>
        </p:spPr>
      </p:pic>
      <p:sp>
        <p:nvSpPr>
          <p:cNvPr id="13" name="Rounded Rectangle 12"/>
          <p:cNvSpPr/>
          <p:nvPr/>
        </p:nvSpPr>
        <p:spPr>
          <a:xfrm>
            <a:off x="1596787" y="442029"/>
            <a:ext cx="8552329" cy="753035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 TO ENGLISH CLASS</a:t>
            </a:r>
          </a:p>
        </p:txBody>
      </p:sp>
    </p:spTree>
    <p:extLst>
      <p:ext uri="{BB962C8B-B14F-4D97-AF65-F5344CB8AC3E}">
        <p14:creationId xmlns:p14="http://schemas.microsoft.com/office/powerpoint/2010/main" val="164497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62708" y="422031"/>
            <a:ext cx="1941341" cy="1589649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  <p:sp>
        <p:nvSpPr>
          <p:cNvPr id="7" name="Horizontal Scroll 6"/>
          <p:cNvSpPr/>
          <p:nvPr/>
        </p:nvSpPr>
        <p:spPr>
          <a:xfrm>
            <a:off x="2504049" y="114300"/>
            <a:ext cx="9397219" cy="2205110"/>
          </a:xfrm>
          <a:prstGeom prst="horizontalScroll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 PARAGRAPH ON 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“SCHOOLLIBRARY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6" name="Hexagon 5"/>
          <p:cNvSpPr/>
          <p:nvPr/>
        </p:nvSpPr>
        <p:spPr>
          <a:xfrm>
            <a:off x="4262511" y="2319410"/>
            <a:ext cx="4730261" cy="3375212"/>
          </a:xfrm>
          <a:prstGeom prst="hexagon">
            <a:avLst>
              <a:gd name="adj" fmla="val 60844"/>
              <a:gd name="vf" fmla="val 115470"/>
            </a:avLst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61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THAKS ALL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 AGAIN.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95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9553" y="389965"/>
            <a:ext cx="8807823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8565" y="1855694"/>
            <a:ext cx="4504763" cy="24929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ANISUL HAQUE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 (ENGLISH)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JAFARGONJ SCHOOL &amp; COLLEGE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UTTAM (HAZIRHAT)</a:t>
            </a:r>
          </a:p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MAHANAGAR, RANGPUR.</a:t>
            </a:r>
          </a:p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anis127299@gmail.com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06905" y="1721223"/>
            <a:ext cx="3137094" cy="2627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429" y="1855694"/>
            <a:ext cx="2568389" cy="22187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998694" y="4557115"/>
            <a:ext cx="6938682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Class-7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Unite- 01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-5 : At the bookshop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21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ave 9"/>
          <p:cNvSpPr/>
          <p:nvPr/>
        </p:nvSpPr>
        <p:spPr>
          <a:xfrm>
            <a:off x="942536" y="209103"/>
            <a:ext cx="4487593" cy="651510"/>
          </a:xfrm>
          <a:prstGeom prst="wave">
            <a:avLst>
              <a:gd name="adj1" fmla="val 0"/>
              <a:gd name="adj2" fmla="val -292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Wave 10"/>
          <p:cNvSpPr/>
          <p:nvPr/>
        </p:nvSpPr>
        <p:spPr>
          <a:xfrm>
            <a:off x="612771" y="913627"/>
            <a:ext cx="10304999" cy="713467"/>
          </a:xfrm>
          <a:prstGeom prst="wave">
            <a:avLst>
              <a:gd name="adj1" fmla="val 0"/>
              <a:gd name="adj2" fmla="val -917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completing the lesson students will be able to-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76516" y="1907242"/>
            <a:ext cx="874059" cy="833718"/>
          </a:xfrm>
          <a:prstGeom prst="rightArrow">
            <a:avLst>
              <a:gd name="adj1" fmla="val 50000"/>
              <a:gd name="adj2" fmla="val 62903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76516" y="3016626"/>
            <a:ext cx="874059" cy="833718"/>
          </a:xfrm>
          <a:prstGeom prst="rightArrow">
            <a:avLst>
              <a:gd name="adj1" fmla="val 50000"/>
              <a:gd name="adj2" fmla="val 62903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76515" y="4126010"/>
            <a:ext cx="874059" cy="833718"/>
          </a:xfrm>
          <a:prstGeom prst="rightArrow">
            <a:avLst>
              <a:gd name="adj1" fmla="val 50000"/>
              <a:gd name="adj2" fmla="val 62903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1600" y="2030506"/>
            <a:ext cx="9789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 questions with a book seller using proper stress, intonation and pronunciation.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79176" y="3164543"/>
            <a:ext cx="8848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 verbal English, understand and follow sequences.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79176" y="4252639"/>
            <a:ext cx="9681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Ask &amp; answer questions.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7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ave 10"/>
          <p:cNvSpPr/>
          <p:nvPr/>
        </p:nvSpPr>
        <p:spPr>
          <a:xfrm>
            <a:off x="292939" y="174812"/>
            <a:ext cx="11633981" cy="890609"/>
          </a:xfrm>
          <a:prstGeom prst="wave">
            <a:avLst>
              <a:gd name="adj1" fmla="val 0"/>
              <a:gd name="adj2" fmla="val 482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 and answer the following questions:</a:t>
            </a:r>
          </a:p>
          <a:p>
            <a:pPr algn="ctr"/>
            <a:endParaRPr lang="en-US" sz="3200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391" y="2448362"/>
            <a:ext cx="3585609" cy="23915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335" y="2448363"/>
            <a:ext cx="2931459" cy="23915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39" y="2448364"/>
            <a:ext cx="4140799" cy="2391573"/>
          </a:xfrm>
          <a:prstGeom prst="rect">
            <a:avLst/>
          </a:prstGeom>
        </p:spPr>
      </p:pic>
      <p:sp>
        <p:nvSpPr>
          <p:cNvPr id="18" name="Wave 17"/>
          <p:cNvSpPr/>
          <p:nvPr/>
        </p:nvSpPr>
        <p:spPr>
          <a:xfrm>
            <a:off x="1089694" y="1252523"/>
            <a:ext cx="7167282" cy="699247"/>
          </a:xfrm>
          <a:prstGeom prst="wave">
            <a:avLst>
              <a:gd name="adj1" fmla="val 4808"/>
              <a:gd name="adj2" fmla="val 188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Up Arrow 20"/>
          <p:cNvSpPr/>
          <p:nvPr/>
        </p:nvSpPr>
        <p:spPr>
          <a:xfrm>
            <a:off x="801858" y="4961965"/>
            <a:ext cx="3080825" cy="1089212"/>
          </a:xfrm>
          <a:prstGeom prst="upArrow">
            <a:avLst>
              <a:gd name="adj1" fmla="val 56154"/>
              <a:gd name="adj2" fmla="val 35186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Bookshop</a:t>
            </a:r>
          </a:p>
        </p:txBody>
      </p:sp>
      <p:sp>
        <p:nvSpPr>
          <p:cNvPr id="22" name="Up Arrow 21"/>
          <p:cNvSpPr/>
          <p:nvPr/>
        </p:nvSpPr>
        <p:spPr>
          <a:xfrm>
            <a:off x="4569517" y="4961965"/>
            <a:ext cx="3035278" cy="1089212"/>
          </a:xfrm>
          <a:prstGeom prst="upArrow">
            <a:avLst>
              <a:gd name="adj1" fmla="val 56154"/>
              <a:gd name="adj2" fmla="val 42935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Departmental             store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Up Arrow 22"/>
          <p:cNvSpPr/>
          <p:nvPr/>
        </p:nvSpPr>
        <p:spPr>
          <a:xfrm>
            <a:off x="8337174" y="4961965"/>
            <a:ext cx="3080825" cy="1089212"/>
          </a:xfrm>
          <a:prstGeom prst="upArrow">
            <a:avLst>
              <a:gd name="adj1" fmla="val 56154"/>
              <a:gd name="adj2" fmla="val 35186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Grocery shop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10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5508" y="5943601"/>
            <a:ext cx="103843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Todays Lesson is – 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“At 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Bookshop”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8" y="73212"/>
            <a:ext cx="11909610" cy="587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3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ave 10"/>
          <p:cNvSpPr/>
          <p:nvPr/>
        </p:nvSpPr>
        <p:spPr>
          <a:xfrm>
            <a:off x="292939" y="174812"/>
            <a:ext cx="11633981" cy="890609"/>
          </a:xfrm>
          <a:prstGeom prst="wave">
            <a:avLst>
              <a:gd name="adj1" fmla="val 0"/>
              <a:gd name="adj2" fmla="val 482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 and answer the following questions:</a:t>
            </a:r>
          </a:p>
          <a:p>
            <a:pPr algn="ctr"/>
            <a:endParaRPr lang="en-US" sz="3200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391" y="2448362"/>
            <a:ext cx="3585609" cy="23915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335" y="2448363"/>
            <a:ext cx="2931459" cy="23915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39" y="2448364"/>
            <a:ext cx="4140799" cy="2391573"/>
          </a:xfrm>
          <a:prstGeom prst="rect">
            <a:avLst/>
          </a:prstGeom>
        </p:spPr>
      </p:pic>
      <p:sp>
        <p:nvSpPr>
          <p:cNvPr id="18" name="Wave 17"/>
          <p:cNvSpPr/>
          <p:nvPr/>
        </p:nvSpPr>
        <p:spPr>
          <a:xfrm>
            <a:off x="1089694" y="1252523"/>
            <a:ext cx="7167282" cy="699247"/>
          </a:xfrm>
          <a:prstGeom prst="wave">
            <a:avLst>
              <a:gd name="adj1" fmla="val 4808"/>
              <a:gd name="adj2" fmla="val 188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Up Arrow 20"/>
          <p:cNvSpPr/>
          <p:nvPr/>
        </p:nvSpPr>
        <p:spPr>
          <a:xfrm>
            <a:off x="801858" y="4961965"/>
            <a:ext cx="3080825" cy="1089212"/>
          </a:xfrm>
          <a:prstGeom prst="upArrow">
            <a:avLst>
              <a:gd name="adj1" fmla="val 56154"/>
              <a:gd name="adj2" fmla="val 35186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Bookshop</a:t>
            </a:r>
          </a:p>
        </p:txBody>
      </p:sp>
      <p:sp>
        <p:nvSpPr>
          <p:cNvPr id="22" name="Up Arrow 21"/>
          <p:cNvSpPr/>
          <p:nvPr/>
        </p:nvSpPr>
        <p:spPr>
          <a:xfrm>
            <a:off x="4569517" y="4961965"/>
            <a:ext cx="3035278" cy="1089212"/>
          </a:xfrm>
          <a:prstGeom prst="upArrow">
            <a:avLst>
              <a:gd name="adj1" fmla="val 56154"/>
              <a:gd name="adj2" fmla="val 42935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Departmental             store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Up Arrow 22"/>
          <p:cNvSpPr/>
          <p:nvPr/>
        </p:nvSpPr>
        <p:spPr>
          <a:xfrm>
            <a:off x="8337174" y="4961965"/>
            <a:ext cx="3080825" cy="1089212"/>
          </a:xfrm>
          <a:prstGeom prst="upArrow">
            <a:avLst>
              <a:gd name="adj1" fmla="val 56154"/>
              <a:gd name="adj2" fmla="val 35186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Grocery shop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58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Wave 2"/>
          <p:cNvSpPr/>
          <p:nvPr/>
        </p:nvSpPr>
        <p:spPr>
          <a:xfrm>
            <a:off x="281355" y="140677"/>
            <a:ext cx="11226018" cy="1266092"/>
          </a:xfrm>
          <a:prstGeom prst="wave">
            <a:avLst>
              <a:gd name="adj1" fmla="val 12500"/>
              <a:gd name="adj2" fmla="val 1629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answer these questions.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5" y="1406769"/>
            <a:ext cx="5729640" cy="1438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5" y="2845222"/>
            <a:ext cx="5729640" cy="14384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55" y="4283675"/>
            <a:ext cx="5729640" cy="13237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31860" y="1406770"/>
            <a:ext cx="55245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What is it?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Where can you find it?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Is there a bookshop near your house or school or in your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upazila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town? Tell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it.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Can you guess what the people in the picture are talking about?</a:t>
            </a:r>
          </a:p>
        </p:txBody>
      </p:sp>
    </p:spTree>
    <p:extLst>
      <p:ext uri="{BB962C8B-B14F-4D97-AF65-F5344CB8AC3E}">
        <p14:creationId xmlns:p14="http://schemas.microsoft.com/office/powerpoint/2010/main" val="209978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"/>
            <a:ext cx="12192000" cy="6857999"/>
          </a:xfrm>
          <a:prstGeom prst="roundRect">
            <a:avLst>
              <a:gd name="adj" fmla="val 49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Diagonal Corner Rectangle 2"/>
          <p:cNvSpPr/>
          <p:nvPr/>
        </p:nvSpPr>
        <p:spPr>
          <a:xfrm>
            <a:off x="239151" y="268941"/>
            <a:ext cx="11732455" cy="743933"/>
          </a:xfrm>
          <a:prstGeom prst="round2DiagRect">
            <a:avLst>
              <a:gd name="adj1" fmla="val 23054"/>
              <a:gd name="adj2" fmla="val 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to the 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 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answer the following questions.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151" y="3213847"/>
            <a:ext cx="117324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What do you mean by ‘in stock’ and ‘out of stock’?</a:t>
            </a:r>
          </a:p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Who are talking in this conversation?</a:t>
            </a:r>
          </a:p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Where is the conversation taking place?</a:t>
            </a:r>
          </a:p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How many books does the student want?</a:t>
            </a:r>
          </a:p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What books does he want to buy?</a:t>
            </a:r>
          </a:p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How much do the books cost?</a:t>
            </a:r>
          </a:p>
        </p:txBody>
      </p:sp>
      <p:pic>
        <p:nvPicPr>
          <p:cNvPr id="6" name="hgdhyjgfdjg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5778" y="1331259"/>
            <a:ext cx="609600" cy="55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6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54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Diagonal Corner Rectangle 2"/>
          <p:cNvSpPr/>
          <p:nvPr/>
        </p:nvSpPr>
        <p:spPr>
          <a:xfrm>
            <a:off x="140677" y="134472"/>
            <a:ext cx="11786864" cy="1801904"/>
          </a:xfrm>
          <a:prstGeom prst="round2Diag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Work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pairs. One of you is a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other is a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shop assistant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a dialogue saying the following sentences in the right order. Then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the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dialogue in your notebook and act it out.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676" y="2278966"/>
            <a:ext cx="118168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Thanks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Hello. Can I help you?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Yes. An eraser too.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Fifteen taka, please.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Here you are.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Sure. anything else?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Here is the money.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How much?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Can I have a pencil?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34805" y="430305"/>
            <a:ext cx="356866" cy="38996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5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365</Words>
  <Application>Microsoft Office PowerPoint</Application>
  <PresentationFormat>Widescreen</PresentationFormat>
  <Paragraphs>60</Paragraphs>
  <Slides>10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Anisul Haque</dc:creator>
  <cp:lastModifiedBy>Anisul Haque</cp:lastModifiedBy>
  <cp:revision>39</cp:revision>
  <dcterms:created xsi:type="dcterms:W3CDTF">2019-12-13T13:55:10Z</dcterms:created>
  <dcterms:modified xsi:type="dcterms:W3CDTF">2019-12-14T07:58:03Z</dcterms:modified>
</cp:coreProperties>
</file>