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57" r:id="rId4"/>
    <p:sldId id="260" r:id="rId5"/>
    <p:sldId id="259" r:id="rId6"/>
    <p:sldId id="288" r:id="rId7"/>
    <p:sldId id="261" r:id="rId8"/>
    <p:sldId id="273" r:id="rId9"/>
    <p:sldId id="263" r:id="rId10"/>
    <p:sldId id="262" r:id="rId11"/>
    <p:sldId id="284" r:id="rId12"/>
    <p:sldId id="275" r:id="rId13"/>
    <p:sldId id="290" r:id="rId14"/>
    <p:sldId id="276" r:id="rId15"/>
    <p:sldId id="270" r:id="rId16"/>
    <p:sldId id="292" r:id="rId17"/>
    <p:sldId id="291" r:id="rId18"/>
    <p:sldId id="278" r:id="rId19"/>
    <p:sldId id="285" r:id="rId20"/>
    <p:sldId id="286" r:id="rId21"/>
    <p:sldId id="267" r:id="rId22"/>
    <p:sldId id="268" r:id="rId23"/>
    <p:sldId id="287" r:id="rId24"/>
    <p:sldId id="289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CCFF"/>
    <a:srgbClr val="FF0000"/>
    <a:srgbClr val="4B20A0"/>
    <a:srgbClr val="000000"/>
    <a:srgbClr val="006600"/>
    <a:srgbClr val="FF33CC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78CD-8CA5-443E-A6B3-F4494A704910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EF5A7-0A8F-4DBD-9808-E4976BB6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921" y="5105400"/>
            <a:ext cx="4905157" cy="1107996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49530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AtXN.jpg"/>
          <p:cNvPicPr>
            <a:picLocks noChangeAspect="1"/>
          </p:cNvPicPr>
          <p:nvPr/>
        </p:nvPicPr>
        <p:blipFill>
          <a:blip r:embed="rId2">
            <a:lum bright="29000" contrast="-7000"/>
          </a:blip>
          <a:stretch>
            <a:fillRect/>
          </a:stretch>
        </p:blipFill>
        <p:spPr>
          <a:xfrm>
            <a:off x="609600" y="3124200"/>
            <a:ext cx="2362200" cy="174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38400" y="949404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276600"/>
            <a:ext cx="39004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জগৎ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01003-AD3C-4938-9A5E-047483BEDC55}"/>
              </a:ext>
            </a:extLst>
          </p:cNvPr>
          <p:cNvSpPr txBox="1"/>
          <p:nvPr/>
        </p:nvSpPr>
        <p:spPr>
          <a:xfrm>
            <a:off x="2444885" y="213046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পড়বো-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74442"/>
            <a:ext cx="7784756" cy="3726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1676400"/>
            <a:ext cx="2667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01469"/>
            <a:ext cx="7772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সংযোগঃ তোমরা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৬১ প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ৃষ্ঠা খোল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7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665" y="264024"/>
            <a:ext cx="34964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 উচ্চরণ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0894" y="5301258"/>
            <a:ext cx="284870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জিজ্ঞেস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9292" y="1759477"/>
            <a:ext cx="2179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স্কুল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3665" y="2930203"/>
            <a:ext cx="2144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0894" y="4034187"/>
            <a:ext cx="195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2027" y="2225351"/>
            <a:ext cx="1514901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9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1350" dirty="0"/>
              <a:t> 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1063307" y="2984510"/>
            <a:ext cx="279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9478" y="5084644"/>
            <a:ext cx="2327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50" dirty="0"/>
              <a:t> 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2880143" y="2118127"/>
            <a:ext cx="587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5259" y="2341787"/>
            <a:ext cx="685800" cy="4673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43" y="2216460"/>
            <a:ext cx="5116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94" y="3254188"/>
            <a:ext cx="695004" cy="4755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50" y="3226103"/>
            <a:ext cx="695004" cy="4755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06" y="4112666"/>
            <a:ext cx="695004" cy="475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94" y="4075302"/>
            <a:ext cx="695004" cy="475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313" y="4886114"/>
            <a:ext cx="695004" cy="475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94" y="4875880"/>
            <a:ext cx="695004" cy="4755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50" y="2322658"/>
            <a:ext cx="695004" cy="48010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22028" y="3172525"/>
            <a:ext cx="1628714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ক্লা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072" y="3013743"/>
            <a:ext cx="58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3425" y="4033325"/>
            <a:ext cx="1454705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49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64601" y="4030246"/>
            <a:ext cx="500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3426" y="4939022"/>
            <a:ext cx="1353503" cy="685800"/>
          </a:xfrm>
          <a:prstGeom prst="roundRect">
            <a:avLst>
              <a:gd name="adj" fmla="val 495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as-IN" sz="40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0431" y="4913846"/>
            <a:ext cx="60305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95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495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8109" y="243918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5676774" y="2229213"/>
            <a:ext cx="4956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97466" y="3132625"/>
            <a:ext cx="495649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5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18852" y="3169176"/>
            <a:ext cx="45397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3462" y="4020858"/>
            <a:ext cx="41870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9848" y="4016967"/>
            <a:ext cx="47641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82765" y="4801010"/>
            <a:ext cx="4988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69765" y="4801010"/>
            <a:ext cx="57900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34" y="3047669"/>
            <a:ext cx="946486" cy="10882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53" y="3840931"/>
            <a:ext cx="946486" cy="10882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352" y="4625779"/>
            <a:ext cx="946486" cy="108823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6610750" y="2225352"/>
            <a:ext cx="2171583" cy="583784"/>
          </a:xfrm>
          <a:prstGeom prst="roundRect">
            <a:avLst>
              <a:gd name="adj" fmla="val 42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বয়স্ক, পুরস্কার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10750" y="3101839"/>
            <a:ext cx="2171584" cy="59979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ক্লান্ত, ক্লেশ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57030" y="3958685"/>
            <a:ext cx="2125304" cy="6295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জন্তু, শান্ত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056" y="4801010"/>
            <a:ext cx="1998277" cy="56063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082029" y="4892996"/>
            <a:ext cx="147187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বিজ্ঞ, অজ্ঞ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27993" y="930003"/>
            <a:ext cx="3169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ভেঙ্গে দেখি</a:t>
            </a:r>
          </a:p>
        </p:txBody>
      </p:sp>
    </p:spTree>
    <p:extLst>
      <p:ext uri="{BB962C8B-B14F-4D97-AF65-F5344CB8AC3E}">
        <p14:creationId xmlns:p14="http://schemas.microsoft.com/office/powerpoint/2010/main" val="291549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/>
      <p:bldP spid="15" grpId="0"/>
      <p:bldP spid="16" grpId="0" animBg="1"/>
      <p:bldP spid="18" grpId="0"/>
      <p:bldP spid="26" grpId="0" animBg="1"/>
      <p:bldP spid="27" grpId="0"/>
      <p:bldP spid="28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5" grpId="0" animBg="1"/>
      <p:bldP spid="46" grpId="0" animBg="1"/>
      <p:bldP spid="50" grpId="0" animBg="1"/>
      <p:bldP spid="53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8933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000" b="1" cap="all" dirty="0">
                <a:ln/>
                <a:solidFill>
                  <a:srgbClr val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 অর্থ শিখি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3115270"/>
            <a:ext cx="6221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ভোর </a:t>
            </a:r>
            <a:r>
              <a:rPr lang="bn-IN" sz="5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– প্রভাত, প্রাতঃকাল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2152471"/>
            <a:ext cx="6757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কানন- বাগান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26105" y="4186535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কুসুমকলি- ফুলেরকলি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2447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/ছাত্রীর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পাঠ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84756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প্রশ্ন উত্তরের মাধ্যমে</a:t>
            </a:r>
            <a:endParaRPr lang="en-US" sz="5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143000"/>
            <a:ext cx="7315200" cy="5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১) ভোর হতেই পাখিরা কী শুরু করে?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828800"/>
            <a:ext cx="7315200" cy="502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কিচিরমিচির শুরু করে।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7315200" cy="650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২) বাংলাদেশ কিসের দেশ?</a:t>
            </a:r>
          </a:p>
        </p:txBody>
      </p:sp>
      <p:sp>
        <p:nvSpPr>
          <p:cNvPr id="8" name="Rectangle 7"/>
          <p:cNvSpPr/>
          <p:nvPr/>
        </p:nvSpPr>
        <p:spPr>
          <a:xfrm>
            <a:off x="969364" y="3195841"/>
            <a:ext cx="731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পাখির দেশ, নদীর দেশ।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810000"/>
            <a:ext cx="7315200" cy="6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৩) পাখিদের বিচরণ কোথায় কোথায় থাকে?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4564692"/>
            <a:ext cx="7315200" cy="5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গাছে গাছে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ঝোপঝাড়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নদীতীরে।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9364" y="5252804"/>
            <a:ext cx="7315200" cy="462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পাখিরা কীসের দূত?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5792450"/>
            <a:ext cx="7315200" cy="45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উত্তরঃ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ভোরের দূত। </a:t>
            </a:r>
          </a:p>
        </p:txBody>
      </p:sp>
    </p:spTree>
    <p:extLst>
      <p:ext uri="{BB962C8B-B14F-4D97-AF65-F5344CB8AC3E}">
        <p14:creationId xmlns:p14="http://schemas.microsoft.com/office/powerpoint/2010/main" val="8933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0874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ড়ুই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যুক্তবর্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ভেঙ্গে দেখাও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ন্দ,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জ্ঞ,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828" y="3351074"/>
            <a:ext cx="742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দলঃ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পাখি সর্ম্পকে তিনটি বাক্য লিখ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4710" y="4800600"/>
            <a:ext cx="72859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4B2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কানন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ভোর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কুসুমকলি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964" y="533400"/>
            <a:ext cx="4191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62400" y="1373326"/>
            <a:ext cx="762000" cy="455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65891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ড়ুই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464971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2842" y="3016471"/>
            <a:ext cx="26228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ন্দ=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ন+দ</a:t>
            </a:r>
          </a:p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জ্ঞ=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জ+ঞ</a:t>
            </a:r>
          </a:p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endParaRPr lang="bn-BD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34589"/>
            <a:ext cx="499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দলঃ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3600033"/>
            <a:ext cx="81153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 আমাদের জাতীয় পাখি। </a:t>
            </a:r>
          </a:p>
          <a:p>
            <a:r>
              <a:rPr lang="en-US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 গায়ের রং সাদা-কালো।</a:t>
            </a:r>
          </a:p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উচু ডালে বসে মধুর সুরে গান গায়।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2365" y="2299366"/>
            <a:ext cx="4295092" cy="2689198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রাহিদ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3375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ছোটদাদপুর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া: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75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মস্তাপুর, চাঁপাইনবাবগঞ্জ.</a:t>
            </a:r>
          </a:p>
          <a:p>
            <a:r>
              <a:rPr lang="bn-IN" sz="3375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0825" y="3234238"/>
            <a:ext cx="162352" cy="389692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/>
            <a:r>
              <a:rPr lang="bn-IN" sz="2279" b="1" spc="21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2279" b="1" spc="21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1295400"/>
            <a:ext cx="3571811" cy="75084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38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038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42" y="1654861"/>
            <a:ext cx="1725896" cy="35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841579"/>
            <a:ext cx="28969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4B2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0574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0022" y="2963594"/>
            <a:ext cx="52341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কানন- বাগান</a:t>
            </a:r>
            <a:endParaRPr lang="bn-BD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ভোর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প্রভাত, প্রাতঃকাল</a:t>
            </a:r>
            <a:endParaRPr lang="bn-BD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কুসুমকলি- ফুলেরকলি</a:t>
            </a:r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7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321" y="2362200"/>
            <a:ext cx="7898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যে গল্পটি পড়লাম, সে গল্পটির নাম কী?</a:t>
            </a:r>
            <a:endParaRPr lang="bn-I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জাতীয় পাখির নাম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পাখিরা কীসের দূত</a:t>
            </a:r>
            <a:r>
              <a:rPr lang="bn-BD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838200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906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209800"/>
            <a:ext cx="638347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জগৎ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দোয়েল আমাদের জাতীয় পাখি।</a:t>
            </a:r>
            <a:endParaRPr lang="bn-IN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ভোরের দূত।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" y="762000"/>
            <a:ext cx="553212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310134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ভোর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2460" y="2362200"/>
            <a:ext cx="310134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63340" y="2667000"/>
            <a:ext cx="50292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1" y="4495800"/>
            <a:ext cx="7820024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 দূত।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295400" y="1828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297" y="3124200"/>
            <a:ext cx="7648095" cy="2667000"/>
          </a:xfrm>
          <a:prstGeom prst="roundRect">
            <a:avLst>
              <a:gd name="adj" fmla="val 50000"/>
            </a:avLst>
          </a:prstGeom>
          <a:solidFill>
            <a:srgbClr val="FFCCFF">
              <a:alpha val="83922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আরও পাঁচটি পাখির নাম লিখে আনবে।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05000" y="838200"/>
            <a:ext cx="3744035" cy="1524000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724400"/>
            <a:ext cx="6009542" cy="1419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6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6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85" y="838200"/>
            <a:ext cx="6318372" cy="3409742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62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381000"/>
            <a:ext cx="2980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332131"/>
            <a:ext cx="7391400" cy="5068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</a:t>
            </a:r>
          </a:p>
          <a:p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পাখির জগৎ</a:t>
            </a:r>
          </a:p>
          <a:p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</a:t>
            </a:r>
            <a:r>
              <a:rPr lang="en-US" sz="4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en-US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০৩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</a:t>
            </a:r>
            <a:r>
              <a:rPr lang="bn-BD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rgbClr val="4B2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.2.3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গল্প শুনে </a:t>
            </a:r>
            <a:r>
              <a:rPr lang="bn-IN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বিষয় বুঝতে পারবে।</a:t>
            </a:r>
          </a:p>
          <a:p>
            <a:r>
              <a:rPr lang="bn-BD" sz="4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বলাঃ</a:t>
            </a:r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.4.2</a:t>
            </a: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গল্পের </a:t>
            </a:r>
            <a:r>
              <a:rPr lang="bn-IN" sz="4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লভাব বলতে পারবে</a:t>
            </a:r>
            <a:r>
              <a:rPr lang="bn-IN" sz="4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2.4.3</a:t>
            </a:r>
            <a:r>
              <a:rPr lang="bn-BD" sz="4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গল্প পড়তে পারবে।</a:t>
            </a:r>
          </a:p>
          <a:p>
            <a:r>
              <a:rPr lang="bn-BD" sz="44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2.3.6</a:t>
            </a:r>
            <a:r>
              <a:rPr lang="bn-BD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পঠিত </a:t>
            </a:r>
            <a:r>
              <a:rPr lang="en-US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bn-BD" sz="4400" b="1" dirty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বিষয়ে প্রশ্নের উত্তর 			    শুদ্ধভাবে লিখতে পারবে।</a:t>
            </a:r>
            <a:endParaRPr lang="en-US" sz="4400" b="1" dirty="0">
              <a:ln w="11430"/>
              <a:solidFill>
                <a:srgbClr val="3333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762000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একটি ভিডিও দেখি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95678"/>
              </p:ext>
            </p:extLst>
          </p:nvPr>
        </p:nvGraphicFramePr>
        <p:xfrm>
          <a:off x="3827463" y="3209925"/>
          <a:ext cx="14906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1490400" imgH="437760" progId="Package">
                  <p:embed/>
                </p:oleObj>
              </mc:Choice>
              <mc:Fallback>
                <p:oleObj name="Packager Shell Object" showAsIcon="1" r:id="rId3" imgW="14904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7463" y="3209925"/>
                        <a:ext cx="14906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4" y="1984149"/>
            <a:ext cx="3714750" cy="243601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46" y="1984149"/>
            <a:ext cx="3807082" cy="243601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68295" y="1023970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069" y="4757098"/>
            <a:ext cx="32063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বলতো?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8794" y="5241846"/>
            <a:ext cx="1804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3921579" cy="23241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fw_apa_2013_28342_232388_briankushner_blue_jay_kk_hi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0"/>
            <a:ext cx="3924300" cy="2792306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arr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90600"/>
            <a:ext cx="4114800" cy="22860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bird-in-water-wall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733800"/>
            <a:ext cx="3810000" cy="28956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2600" y="2827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ছবিগুলো মনযোগ সহকারে দেখ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49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</a:t>
            </a:r>
            <a:endParaRPr lang="en-US" sz="36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97187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দোয়েল আমাদের জাতীয় পাখী।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গায়ের রঙ সাদা-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কালো।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গাছের উচু ডালে বসে মধুর সুরে গান করে।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09739"/>
            <a:ext cx="4953000" cy="324802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y pak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4876800" cy="3245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70576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ড়ু</a:t>
            </a:r>
            <a:r>
              <a:rPr lang="bn-BD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876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ড়ু</a:t>
            </a:r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 পাখি আকারে ছোট।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ড়ু</a:t>
            </a:r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 আমাদের ঘরেরই</a:t>
            </a:r>
          </a:p>
          <a:p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কেউ।</a:t>
            </a:r>
            <a:r>
              <a:rPr lang="en-US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লোকালয় এদের প্রিয় জায়গা।</a:t>
            </a:r>
            <a:endParaRPr lang="en-US" sz="36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461</Words>
  <Application>Microsoft Office PowerPoint</Application>
  <PresentationFormat>On-screen Show (4:3)</PresentationFormat>
  <Paragraphs>118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LAB</dc:creator>
  <cp:lastModifiedBy>DPE</cp:lastModifiedBy>
  <cp:revision>186</cp:revision>
  <dcterms:created xsi:type="dcterms:W3CDTF">2006-08-16T00:00:00Z</dcterms:created>
  <dcterms:modified xsi:type="dcterms:W3CDTF">2019-12-14T07:55:53Z</dcterms:modified>
</cp:coreProperties>
</file>