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5" r:id="rId3"/>
    <p:sldId id="269" r:id="rId4"/>
    <p:sldId id="274" r:id="rId5"/>
    <p:sldId id="281" r:id="rId6"/>
    <p:sldId id="282" r:id="rId7"/>
    <p:sldId id="283" r:id="rId8"/>
    <p:sldId id="284" r:id="rId9"/>
    <p:sldId id="285" r:id="rId10"/>
    <p:sldId id="277" r:id="rId11"/>
    <p:sldId id="272" r:id="rId12"/>
    <p:sldId id="271" r:id="rId13"/>
    <p:sldId id="260" r:id="rId14"/>
    <p:sldId id="276" r:id="rId15"/>
    <p:sldId id="262" r:id="rId16"/>
    <p:sldId id="280" r:id="rId17"/>
    <p:sldId id="286" r:id="rId18"/>
    <p:sldId id="261" r:id="rId19"/>
    <p:sldId id="26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BA2B1-55F3-479F-A944-C8EF0440BE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A333D-0E8F-4233-8263-DF0308300EE1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বিষয়ে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দেয়,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EA3AA7-943F-43A4-A0FB-B68A715DFACE}" type="parTrans" cxnId="{637B7188-5B2A-48AC-8632-355FC18CF4ED}">
      <dgm:prSet/>
      <dgm:spPr/>
      <dgm:t>
        <a:bodyPr/>
        <a:lstStyle/>
        <a:p>
          <a:endParaRPr lang="en-US"/>
        </a:p>
      </dgm:t>
    </dgm:pt>
    <dgm:pt modelId="{7EDF10FA-B36E-4789-8991-2FF701D8C32F}" type="sibTrans" cxnId="{637B7188-5B2A-48AC-8632-355FC18CF4ED}">
      <dgm:prSet/>
      <dgm:spPr/>
      <dgm:t>
        <a:bodyPr/>
        <a:lstStyle/>
        <a:p>
          <a:endParaRPr lang="en-US"/>
        </a:p>
      </dgm:t>
    </dgm:pt>
    <dgm:pt modelId="{F342FFF1-C740-4CDF-B7A5-FF1A231A494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মৌলিক প্রতিষ্ট্রান</a:t>
          </a:r>
          <a:endParaRPr lang="bn-BD" sz="28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5D045-9CCA-44E0-8168-B6DFE8E6FBEC}" type="parTrans" cxnId="{CA65B90A-08B5-40E2-94D0-EBEE01A34900}">
      <dgm:prSet/>
      <dgm:spPr/>
      <dgm:t>
        <a:bodyPr/>
        <a:lstStyle/>
        <a:p>
          <a:endParaRPr lang="en-US"/>
        </a:p>
      </dgm:t>
    </dgm:pt>
    <dgm:pt modelId="{AA46CD98-8AA7-48A3-B14D-BF989F05806E}" type="sibTrans" cxnId="{CA65B90A-08B5-40E2-94D0-EBEE01A34900}">
      <dgm:prSet/>
      <dgm:spPr/>
      <dgm:t>
        <a:bodyPr/>
        <a:lstStyle/>
        <a:p>
          <a:endParaRPr lang="en-US"/>
        </a:p>
      </dgm:t>
    </dgm:pt>
    <dgm:pt modelId="{9E4016CA-8778-4714-951E-8CF72E01844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রাজনৈতিক বিষয়াদি</a:t>
          </a:r>
        </a:p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7C2A43-6BAA-4676-9243-7FF18F51258C}" type="parTrans" cxnId="{5228213E-E778-4D82-B38D-4E83CF8C5434}">
      <dgm:prSet/>
      <dgm:spPr/>
      <dgm:t>
        <a:bodyPr/>
        <a:lstStyle/>
        <a:p>
          <a:endParaRPr lang="en-US"/>
        </a:p>
      </dgm:t>
    </dgm:pt>
    <dgm:pt modelId="{40940EEE-083A-4957-A6FB-A70D88506E20}" type="sibTrans" cxnId="{5228213E-E778-4D82-B38D-4E83CF8C5434}">
      <dgm:prSet/>
      <dgm:spPr/>
      <dgm:t>
        <a:bodyPr/>
        <a:lstStyle/>
        <a:p>
          <a:endParaRPr lang="en-US"/>
        </a:p>
      </dgm:t>
    </dgm:pt>
    <dgm:pt modelId="{7E41CE39-6DE4-464C-8B67-F74C298745C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স্থানীয়, জাতীয় ও আর্ন্তজাতিক</a:t>
          </a:r>
        </a:p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 শিক্ষা দেয়,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2DE63-7157-4770-ABE8-F06810AE755C}" type="parTrans" cxnId="{81F7DD8C-2FE5-4646-B241-FA1FD58164C2}">
      <dgm:prSet/>
      <dgm:spPr/>
      <dgm:t>
        <a:bodyPr/>
        <a:lstStyle/>
        <a:p>
          <a:endParaRPr lang="en-US"/>
        </a:p>
      </dgm:t>
    </dgm:pt>
    <dgm:pt modelId="{5C9D2423-E593-4F8A-AEA3-F9D58089FEC2}" type="sibTrans" cxnId="{81F7DD8C-2FE5-4646-B241-FA1FD58164C2}">
      <dgm:prSet/>
      <dgm:spPr/>
      <dgm:t>
        <a:bodyPr/>
        <a:lstStyle/>
        <a:p>
          <a:endParaRPr lang="en-US"/>
        </a:p>
      </dgm:t>
    </dgm:pt>
    <dgm:pt modelId="{3D8443A0-E618-406F-AC59-B83A0F378B5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অতীত, ভবিষৎ ও বর্তমান সর্ম্পকে শিক্ষা দেয়।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4DE69-E33D-43CB-B1BE-6F36E9B38ACC}" type="parTrans" cxnId="{DF9507BD-D8C8-4359-963E-8814C6B2E1E1}">
      <dgm:prSet/>
      <dgm:spPr/>
      <dgm:t>
        <a:bodyPr/>
        <a:lstStyle/>
        <a:p>
          <a:endParaRPr lang="en-US"/>
        </a:p>
      </dgm:t>
    </dgm:pt>
    <dgm:pt modelId="{DF7AD7EF-E317-4757-A23C-95AB760C63ED}" type="sibTrans" cxnId="{DF9507BD-D8C8-4359-963E-8814C6B2E1E1}">
      <dgm:prSet/>
      <dgm:spPr/>
      <dgm:t>
        <a:bodyPr/>
        <a:lstStyle/>
        <a:p>
          <a:endParaRPr lang="en-US"/>
        </a:p>
      </dgm:t>
    </dgm:pt>
    <dgm:pt modelId="{39B3E217-434A-431D-B705-46917A2C0D27}" type="pres">
      <dgm:prSet presAssocID="{526BA2B1-55F3-479F-A944-C8EF0440BE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0CD48-9C0A-440E-81A4-3C607AD9F4EE}" type="pres">
      <dgm:prSet presAssocID="{723A333D-0E8F-4233-8263-DF0308300E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85491-B170-4B11-B580-C386FB55A7B0}" type="pres">
      <dgm:prSet presAssocID="{7EDF10FA-B36E-4789-8991-2FF701D8C32F}" presName="sibTrans" presStyleCnt="0"/>
      <dgm:spPr/>
    </dgm:pt>
    <dgm:pt modelId="{0F259FCF-3132-4568-BC0F-D4F01669194F}" type="pres">
      <dgm:prSet presAssocID="{F342FFF1-C740-4CDF-B7A5-FF1A231A49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AD1DD-428A-4294-AA04-762340D85F08}" type="pres">
      <dgm:prSet presAssocID="{AA46CD98-8AA7-48A3-B14D-BF989F05806E}" presName="sibTrans" presStyleCnt="0"/>
      <dgm:spPr/>
    </dgm:pt>
    <dgm:pt modelId="{A2E0B470-A37B-4861-99AA-F5EF25DBF4BC}" type="pres">
      <dgm:prSet presAssocID="{9E4016CA-8778-4714-951E-8CF72E0184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AAC18-D027-4594-99AF-A9FF93F76EC9}" type="pres">
      <dgm:prSet presAssocID="{40940EEE-083A-4957-A6FB-A70D88506E20}" presName="sibTrans" presStyleCnt="0"/>
      <dgm:spPr/>
    </dgm:pt>
    <dgm:pt modelId="{7A15A518-0412-4F74-835A-829819CCF30E}" type="pres">
      <dgm:prSet presAssocID="{7E41CE39-6DE4-464C-8B67-F74C29874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874F-1D09-423F-949A-053FF9AF9D2E}" type="pres">
      <dgm:prSet presAssocID="{5C9D2423-E593-4F8A-AEA3-F9D58089FEC2}" presName="sibTrans" presStyleCnt="0"/>
      <dgm:spPr/>
    </dgm:pt>
    <dgm:pt modelId="{4EAF1803-02F3-4AA3-84E5-12E9035EA7D2}" type="pres">
      <dgm:prSet presAssocID="{3D8443A0-E618-406F-AC59-B83A0F378B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1A013-A975-4519-85DB-7570A43FDD4F}" type="presOf" srcId="{526BA2B1-55F3-479F-A944-C8EF0440BEBA}" destId="{39B3E217-434A-431D-B705-46917A2C0D27}" srcOrd="0" destOrd="0" presId="urn:microsoft.com/office/officeart/2005/8/layout/default"/>
    <dgm:cxn modelId="{7FE6563D-88A8-4353-9989-2DC3655615BB}" type="presOf" srcId="{7E41CE39-6DE4-464C-8B67-F74C298745CE}" destId="{7A15A518-0412-4F74-835A-829819CCF30E}" srcOrd="0" destOrd="0" presId="urn:microsoft.com/office/officeart/2005/8/layout/default"/>
    <dgm:cxn modelId="{EAB07315-62D6-46AD-B6DF-FD20AC813FA9}" type="presOf" srcId="{723A333D-0E8F-4233-8263-DF0308300EE1}" destId="{62A0CD48-9C0A-440E-81A4-3C607AD9F4EE}" srcOrd="0" destOrd="0" presId="urn:microsoft.com/office/officeart/2005/8/layout/default"/>
    <dgm:cxn modelId="{81F7DD8C-2FE5-4646-B241-FA1FD58164C2}" srcId="{526BA2B1-55F3-479F-A944-C8EF0440BEBA}" destId="{7E41CE39-6DE4-464C-8B67-F74C298745CE}" srcOrd="3" destOrd="0" parTransId="{1CB2DE63-7157-4770-ABE8-F06810AE755C}" sibTransId="{5C9D2423-E593-4F8A-AEA3-F9D58089FEC2}"/>
    <dgm:cxn modelId="{A53C6977-717A-4A3C-A5F6-3AE2C50B8BDD}" type="presOf" srcId="{F342FFF1-C740-4CDF-B7A5-FF1A231A4946}" destId="{0F259FCF-3132-4568-BC0F-D4F01669194F}" srcOrd="0" destOrd="0" presId="urn:microsoft.com/office/officeart/2005/8/layout/default"/>
    <dgm:cxn modelId="{637B7188-5B2A-48AC-8632-355FC18CF4ED}" srcId="{526BA2B1-55F3-479F-A944-C8EF0440BEBA}" destId="{723A333D-0E8F-4233-8263-DF0308300EE1}" srcOrd="0" destOrd="0" parTransId="{DAEA3AA7-943F-43A4-A0FB-B68A715DFACE}" sibTransId="{7EDF10FA-B36E-4789-8991-2FF701D8C32F}"/>
    <dgm:cxn modelId="{CA65B90A-08B5-40E2-94D0-EBEE01A34900}" srcId="{526BA2B1-55F3-479F-A944-C8EF0440BEBA}" destId="{F342FFF1-C740-4CDF-B7A5-FF1A231A4946}" srcOrd="1" destOrd="0" parTransId="{3795D045-9CCA-44E0-8168-B6DFE8E6FBEC}" sibTransId="{AA46CD98-8AA7-48A3-B14D-BF989F05806E}"/>
    <dgm:cxn modelId="{15316B2D-ACE3-47B6-B5F1-27DA7B0DFE76}" type="presOf" srcId="{3D8443A0-E618-406F-AC59-B83A0F378B52}" destId="{4EAF1803-02F3-4AA3-84E5-12E9035EA7D2}" srcOrd="0" destOrd="0" presId="urn:microsoft.com/office/officeart/2005/8/layout/default"/>
    <dgm:cxn modelId="{DF9507BD-D8C8-4359-963E-8814C6B2E1E1}" srcId="{526BA2B1-55F3-479F-A944-C8EF0440BEBA}" destId="{3D8443A0-E618-406F-AC59-B83A0F378B52}" srcOrd="4" destOrd="0" parTransId="{EFC4DE69-E33D-43CB-B1BE-6F36E9B38ACC}" sibTransId="{DF7AD7EF-E317-4757-A23C-95AB760C63ED}"/>
    <dgm:cxn modelId="{5228213E-E778-4D82-B38D-4E83CF8C5434}" srcId="{526BA2B1-55F3-479F-A944-C8EF0440BEBA}" destId="{9E4016CA-8778-4714-951E-8CF72E01844E}" srcOrd="2" destOrd="0" parTransId="{C77C2A43-6BAA-4676-9243-7FF18F51258C}" sibTransId="{40940EEE-083A-4957-A6FB-A70D88506E20}"/>
    <dgm:cxn modelId="{C8B4E37D-83B6-4A42-97A2-5E48D7B1FBDD}" type="presOf" srcId="{9E4016CA-8778-4714-951E-8CF72E01844E}" destId="{A2E0B470-A37B-4861-99AA-F5EF25DBF4BC}" srcOrd="0" destOrd="0" presId="urn:microsoft.com/office/officeart/2005/8/layout/default"/>
    <dgm:cxn modelId="{5B717B0E-7D1C-4EB2-9D5C-26FC2B5E6B03}" type="presParOf" srcId="{39B3E217-434A-431D-B705-46917A2C0D27}" destId="{62A0CD48-9C0A-440E-81A4-3C607AD9F4EE}" srcOrd="0" destOrd="0" presId="urn:microsoft.com/office/officeart/2005/8/layout/default"/>
    <dgm:cxn modelId="{178EE5E1-3A8A-4193-BF46-E2271AAD58E0}" type="presParOf" srcId="{39B3E217-434A-431D-B705-46917A2C0D27}" destId="{40E85491-B170-4B11-B580-C386FB55A7B0}" srcOrd="1" destOrd="0" presId="urn:microsoft.com/office/officeart/2005/8/layout/default"/>
    <dgm:cxn modelId="{59E2BC50-602E-4ED4-AD86-E02D915C2DA2}" type="presParOf" srcId="{39B3E217-434A-431D-B705-46917A2C0D27}" destId="{0F259FCF-3132-4568-BC0F-D4F01669194F}" srcOrd="2" destOrd="0" presId="urn:microsoft.com/office/officeart/2005/8/layout/default"/>
    <dgm:cxn modelId="{A15EC20F-7783-4A76-B92D-AA8A45B5E633}" type="presParOf" srcId="{39B3E217-434A-431D-B705-46917A2C0D27}" destId="{4B3AD1DD-428A-4294-AA04-762340D85F08}" srcOrd="3" destOrd="0" presId="urn:microsoft.com/office/officeart/2005/8/layout/default"/>
    <dgm:cxn modelId="{02028B75-D99C-4C67-9E09-9A6EE5C0B55E}" type="presParOf" srcId="{39B3E217-434A-431D-B705-46917A2C0D27}" destId="{A2E0B470-A37B-4861-99AA-F5EF25DBF4BC}" srcOrd="4" destOrd="0" presId="urn:microsoft.com/office/officeart/2005/8/layout/default"/>
    <dgm:cxn modelId="{20E5EBC1-35E3-45EA-BF53-497D124CAB38}" type="presParOf" srcId="{39B3E217-434A-431D-B705-46917A2C0D27}" destId="{185AAC18-D027-4594-99AF-A9FF93F76EC9}" srcOrd="5" destOrd="0" presId="urn:microsoft.com/office/officeart/2005/8/layout/default"/>
    <dgm:cxn modelId="{24B5040A-DD96-4B56-9984-2DBB1AEFC7A1}" type="presParOf" srcId="{39B3E217-434A-431D-B705-46917A2C0D27}" destId="{7A15A518-0412-4F74-835A-829819CCF30E}" srcOrd="6" destOrd="0" presId="urn:microsoft.com/office/officeart/2005/8/layout/default"/>
    <dgm:cxn modelId="{7DC2CC6F-E06C-4D43-A6F6-5A5E45A87244}" type="presParOf" srcId="{39B3E217-434A-431D-B705-46917A2C0D27}" destId="{9815874F-1D09-423F-949A-053FF9AF9D2E}" srcOrd="7" destOrd="0" presId="urn:microsoft.com/office/officeart/2005/8/layout/default"/>
    <dgm:cxn modelId="{5594DB8D-6131-4094-A981-D6C0417A0A15}" type="presParOf" srcId="{39B3E217-434A-431D-B705-46917A2C0D27}" destId="{4EAF1803-02F3-4AA3-84E5-12E9035EA7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7A5C4-A5BA-4B98-9561-9C4BCB8EE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C0388-F11A-47B3-A22D-20EDA9E07AB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সর্ম্পকে শিক্ষা দান করে</a:t>
          </a:r>
          <a:r>
            <a:rPr lang="bn-BD" sz="36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4F1303-EC72-4EDB-8120-866CDB7AD5D4}" type="parTrans" cxnId="{B4C72B91-B6B0-44CF-ACE3-3BC5B7FADEA5}">
      <dgm:prSet/>
      <dgm:spPr/>
      <dgm:t>
        <a:bodyPr/>
        <a:lstStyle/>
        <a:p>
          <a:endParaRPr lang="en-US"/>
        </a:p>
      </dgm:t>
    </dgm:pt>
    <dgm:pt modelId="{238DE01B-96A8-4A99-A30D-71D44DCB07BC}" type="sibTrans" cxnId="{B4C72B91-B6B0-44CF-ACE3-3BC5B7FADEA5}">
      <dgm:prSet/>
      <dgm:spPr/>
      <dgm:t>
        <a:bodyPr/>
        <a:lstStyle/>
        <a:p>
          <a:endParaRPr lang="en-US"/>
        </a:p>
      </dgm:t>
    </dgm:pt>
    <dgm:pt modelId="{1CC07406-A710-4C5E-BA72-67582DBDE46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অধিকার ও কর্তব্য</a:t>
          </a: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দান করে,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E86C9-E276-4CAE-8DB0-CE2DDB472611}" type="parTrans" cxnId="{236D762B-D0D6-4FA9-98AD-2377E460A736}">
      <dgm:prSet/>
      <dgm:spPr/>
      <dgm:t>
        <a:bodyPr/>
        <a:lstStyle/>
        <a:p>
          <a:endParaRPr lang="en-US"/>
        </a:p>
      </dgm:t>
    </dgm:pt>
    <dgm:pt modelId="{ED0B0A62-F14A-4B1F-8B03-C30A460C1ADE}" type="sibTrans" cxnId="{236D762B-D0D6-4FA9-98AD-2377E460A736}">
      <dgm:prSet/>
      <dgm:spPr/>
      <dgm:t>
        <a:bodyPr/>
        <a:lstStyle/>
        <a:p>
          <a:endParaRPr lang="en-US"/>
        </a:p>
      </dgm:t>
    </dgm:pt>
    <dgm:pt modelId="{AD19D362-3B19-4D86-9A93-CD9D36B5571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সুস্থ ও সুন্দর সমাজ</a:t>
          </a:r>
        </a:p>
        <a:p>
          <a:r>
            <a: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 শিক্ষা দেয়,</a:t>
          </a:r>
          <a:endParaRPr lang="en-US" sz="3600" dirty="0">
            <a:solidFill>
              <a:schemeClr val="accent1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E91EC-78C5-4973-84FE-3495A91E3807}" type="parTrans" cxnId="{837FF3E2-7347-43A6-A0A4-F217F3CCC3F9}">
      <dgm:prSet/>
      <dgm:spPr/>
      <dgm:t>
        <a:bodyPr/>
        <a:lstStyle/>
        <a:p>
          <a:endParaRPr lang="en-US"/>
        </a:p>
      </dgm:t>
    </dgm:pt>
    <dgm:pt modelId="{DE1B7A09-8F8A-415F-BFAC-B4F2190814D8}" type="sibTrans" cxnId="{837FF3E2-7347-43A6-A0A4-F217F3CCC3F9}">
      <dgm:prSet/>
      <dgm:spPr/>
      <dgm:t>
        <a:bodyPr/>
        <a:lstStyle/>
        <a:p>
          <a:endParaRPr lang="en-US"/>
        </a:p>
      </dgm:t>
    </dgm:pt>
    <dgm:pt modelId="{77EF77B8-8D69-433C-8BE0-23E5356FC3F0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যোগ্য নেতূত্ব গড়ে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তোলার শিক্ষা দেয়,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7013F5-F953-4956-AF6D-6DB604964EB3}" type="parTrans" cxnId="{05240500-4765-4D77-9664-052D8876CE83}">
      <dgm:prSet/>
      <dgm:spPr/>
      <dgm:t>
        <a:bodyPr/>
        <a:lstStyle/>
        <a:p>
          <a:endParaRPr lang="en-US"/>
        </a:p>
      </dgm:t>
    </dgm:pt>
    <dgm:pt modelId="{F60012BA-04CA-48DC-8EB0-A08574475334}" type="sibTrans" cxnId="{05240500-4765-4D77-9664-052D8876CE83}">
      <dgm:prSet/>
      <dgm:spPr/>
      <dgm:t>
        <a:bodyPr/>
        <a:lstStyle/>
        <a:p>
          <a:endParaRPr lang="en-US"/>
        </a:p>
      </dgm:t>
    </dgm:pt>
    <dgm:pt modelId="{E75C11D3-F28A-421B-B997-22769EBEF82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রা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ষ্ট্র</a:t>
          </a:r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,সরকার ও সু-শাসন</a:t>
          </a:r>
        </a:p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C700E2-E499-4920-9A10-125ED18FBAF6}" type="parTrans" cxnId="{EC0C9DD3-4EFE-4D5B-8F9A-CC5B734675CE}">
      <dgm:prSet/>
      <dgm:spPr/>
      <dgm:t>
        <a:bodyPr/>
        <a:lstStyle/>
        <a:p>
          <a:endParaRPr lang="en-US"/>
        </a:p>
      </dgm:t>
    </dgm:pt>
    <dgm:pt modelId="{76417B8D-F7DC-4D8B-9A28-3CF8E89B493E}" type="sibTrans" cxnId="{EC0C9DD3-4EFE-4D5B-8F9A-CC5B734675CE}">
      <dgm:prSet/>
      <dgm:spPr/>
      <dgm:t>
        <a:bodyPr/>
        <a:lstStyle/>
        <a:p>
          <a:endParaRPr lang="en-US"/>
        </a:p>
      </dgm:t>
    </dgm:pt>
    <dgm:pt modelId="{A664F06F-7397-4E8E-9A9C-5B92D1FED2AF}" type="pres">
      <dgm:prSet presAssocID="{A427A5C4-A5BA-4B98-9561-9C4BCB8EE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CB5FF-3361-4774-A8B7-72050E827005}" type="pres">
      <dgm:prSet presAssocID="{083C0388-F11A-47B3-A22D-20EDA9E07A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ABDE-8BDB-4F7C-84C0-65ECE0B8C570}" type="pres">
      <dgm:prSet presAssocID="{238DE01B-96A8-4A99-A30D-71D44DCB07BC}" presName="sibTrans" presStyleCnt="0"/>
      <dgm:spPr/>
    </dgm:pt>
    <dgm:pt modelId="{B5E6CF71-B9BC-44D4-97AC-9EA9FA1C30ED}" type="pres">
      <dgm:prSet presAssocID="{1CC07406-A710-4C5E-BA72-67582DBDE4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A5211-7DCC-4A3F-BD93-DA213C4F69C8}" type="pres">
      <dgm:prSet presAssocID="{ED0B0A62-F14A-4B1F-8B03-C30A460C1ADE}" presName="sibTrans" presStyleCnt="0"/>
      <dgm:spPr/>
    </dgm:pt>
    <dgm:pt modelId="{DA9EACA1-91EB-4CB6-92B8-1B5A7BF333C2}" type="pres">
      <dgm:prSet presAssocID="{AD19D362-3B19-4D86-9A93-CD9D36B5571F}" presName="node" presStyleLbl="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2430A-003A-4FC0-B384-45F4BC00E4B6}" type="pres">
      <dgm:prSet presAssocID="{DE1B7A09-8F8A-415F-BFAC-B4F2190814D8}" presName="sibTrans" presStyleCnt="0"/>
      <dgm:spPr/>
    </dgm:pt>
    <dgm:pt modelId="{209363EB-7751-44FA-B48B-E9B03DE099D1}" type="pres">
      <dgm:prSet presAssocID="{77EF77B8-8D69-433C-8BE0-23E5356FC3F0}" presName="node" presStyleLbl="node1" presStyleIdx="3" presStyleCnt="5" custLinFactNeighborX="-1091" custLinFactNeighborY="-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8A3E0-33C3-4EB8-904F-E1C50CB8E608}" type="pres">
      <dgm:prSet presAssocID="{F60012BA-04CA-48DC-8EB0-A08574475334}" presName="sibTrans" presStyleCnt="0"/>
      <dgm:spPr/>
    </dgm:pt>
    <dgm:pt modelId="{44C3AAE9-5CF1-475D-8508-AA5DBE95CE84}" type="pres">
      <dgm:prSet presAssocID="{E75C11D3-F28A-421B-B997-22769EBEF8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D762B-D0D6-4FA9-98AD-2377E460A736}" srcId="{A427A5C4-A5BA-4B98-9561-9C4BCB8EE747}" destId="{1CC07406-A710-4C5E-BA72-67582DBDE461}" srcOrd="1" destOrd="0" parTransId="{00CE86C9-E276-4CAE-8DB0-CE2DDB472611}" sibTransId="{ED0B0A62-F14A-4B1F-8B03-C30A460C1ADE}"/>
    <dgm:cxn modelId="{B4C72B91-B6B0-44CF-ACE3-3BC5B7FADEA5}" srcId="{A427A5C4-A5BA-4B98-9561-9C4BCB8EE747}" destId="{083C0388-F11A-47B3-A22D-20EDA9E07AB0}" srcOrd="0" destOrd="0" parTransId="{5D4F1303-EC72-4EDB-8120-866CDB7AD5D4}" sibTransId="{238DE01B-96A8-4A99-A30D-71D44DCB07BC}"/>
    <dgm:cxn modelId="{EC0C9DD3-4EFE-4D5B-8F9A-CC5B734675CE}" srcId="{A427A5C4-A5BA-4B98-9561-9C4BCB8EE747}" destId="{E75C11D3-F28A-421B-B997-22769EBEF824}" srcOrd="4" destOrd="0" parTransId="{1BC700E2-E499-4920-9A10-125ED18FBAF6}" sibTransId="{76417B8D-F7DC-4D8B-9A28-3CF8E89B493E}"/>
    <dgm:cxn modelId="{B9804F03-EABE-41CA-B83C-D67691DE2AF0}" type="presOf" srcId="{A427A5C4-A5BA-4B98-9561-9C4BCB8EE747}" destId="{A664F06F-7397-4E8E-9A9C-5B92D1FED2AF}" srcOrd="0" destOrd="0" presId="urn:microsoft.com/office/officeart/2005/8/layout/default"/>
    <dgm:cxn modelId="{05240500-4765-4D77-9664-052D8876CE83}" srcId="{A427A5C4-A5BA-4B98-9561-9C4BCB8EE747}" destId="{77EF77B8-8D69-433C-8BE0-23E5356FC3F0}" srcOrd="3" destOrd="0" parTransId="{357013F5-F953-4956-AF6D-6DB604964EB3}" sibTransId="{F60012BA-04CA-48DC-8EB0-A08574475334}"/>
    <dgm:cxn modelId="{959E411B-2E99-4910-ACF8-FB1FC9EB5E96}" type="presOf" srcId="{083C0388-F11A-47B3-A22D-20EDA9E07AB0}" destId="{C17CB5FF-3361-4774-A8B7-72050E827005}" srcOrd="0" destOrd="0" presId="urn:microsoft.com/office/officeart/2005/8/layout/default"/>
    <dgm:cxn modelId="{837FF3E2-7347-43A6-A0A4-F217F3CCC3F9}" srcId="{A427A5C4-A5BA-4B98-9561-9C4BCB8EE747}" destId="{AD19D362-3B19-4D86-9A93-CD9D36B5571F}" srcOrd="2" destOrd="0" parTransId="{083E91EC-78C5-4973-84FE-3495A91E3807}" sibTransId="{DE1B7A09-8F8A-415F-BFAC-B4F2190814D8}"/>
    <dgm:cxn modelId="{0CB52D5D-F7CA-4E2D-9D0B-6C11DCC834DB}" type="presOf" srcId="{AD19D362-3B19-4D86-9A93-CD9D36B5571F}" destId="{DA9EACA1-91EB-4CB6-92B8-1B5A7BF333C2}" srcOrd="0" destOrd="0" presId="urn:microsoft.com/office/officeart/2005/8/layout/default"/>
    <dgm:cxn modelId="{EB4CFE74-0624-43FA-B7A1-80DC67BE54AD}" type="presOf" srcId="{E75C11D3-F28A-421B-B997-22769EBEF824}" destId="{44C3AAE9-5CF1-475D-8508-AA5DBE95CE84}" srcOrd="0" destOrd="0" presId="urn:microsoft.com/office/officeart/2005/8/layout/default"/>
    <dgm:cxn modelId="{36B89222-9BA2-4533-B941-E52BF41A7ED8}" type="presOf" srcId="{1CC07406-A710-4C5E-BA72-67582DBDE461}" destId="{B5E6CF71-B9BC-44D4-97AC-9EA9FA1C30ED}" srcOrd="0" destOrd="0" presId="urn:microsoft.com/office/officeart/2005/8/layout/default"/>
    <dgm:cxn modelId="{1FDC8299-69F0-49B8-9CA0-8D917E59E7A2}" type="presOf" srcId="{77EF77B8-8D69-433C-8BE0-23E5356FC3F0}" destId="{209363EB-7751-44FA-B48B-E9B03DE099D1}" srcOrd="0" destOrd="0" presId="urn:microsoft.com/office/officeart/2005/8/layout/default"/>
    <dgm:cxn modelId="{08A4764B-CD97-474E-A46E-8246CD1C38F6}" type="presParOf" srcId="{A664F06F-7397-4E8E-9A9C-5B92D1FED2AF}" destId="{C17CB5FF-3361-4774-A8B7-72050E827005}" srcOrd="0" destOrd="0" presId="urn:microsoft.com/office/officeart/2005/8/layout/default"/>
    <dgm:cxn modelId="{15B117E4-34CB-438C-8A3F-705FCEF07178}" type="presParOf" srcId="{A664F06F-7397-4E8E-9A9C-5B92D1FED2AF}" destId="{654DABDE-8BDB-4F7C-84C0-65ECE0B8C570}" srcOrd="1" destOrd="0" presId="urn:microsoft.com/office/officeart/2005/8/layout/default"/>
    <dgm:cxn modelId="{05E21240-81E1-400D-881F-3F6FB7A6C16E}" type="presParOf" srcId="{A664F06F-7397-4E8E-9A9C-5B92D1FED2AF}" destId="{B5E6CF71-B9BC-44D4-97AC-9EA9FA1C30ED}" srcOrd="2" destOrd="0" presId="urn:microsoft.com/office/officeart/2005/8/layout/default"/>
    <dgm:cxn modelId="{59D3924F-7CA8-4C07-831A-73972A041A4D}" type="presParOf" srcId="{A664F06F-7397-4E8E-9A9C-5B92D1FED2AF}" destId="{780A5211-7DCC-4A3F-BD93-DA213C4F69C8}" srcOrd="3" destOrd="0" presId="urn:microsoft.com/office/officeart/2005/8/layout/default"/>
    <dgm:cxn modelId="{095DDD25-A4C3-4D8D-AE6A-3C9EEFBE1AFA}" type="presParOf" srcId="{A664F06F-7397-4E8E-9A9C-5B92D1FED2AF}" destId="{DA9EACA1-91EB-4CB6-92B8-1B5A7BF333C2}" srcOrd="4" destOrd="0" presId="urn:microsoft.com/office/officeart/2005/8/layout/default"/>
    <dgm:cxn modelId="{F99221F1-5026-4F73-820F-857B73432B89}" type="presParOf" srcId="{A664F06F-7397-4E8E-9A9C-5B92D1FED2AF}" destId="{ECF2430A-003A-4FC0-B384-45F4BC00E4B6}" srcOrd="5" destOrd="0" presId="urn:microsoft.com/office/officeart/2005/8/layout/default"/>
    <dgm:cxn modelId="{CD60F7F5-0D82-4731-9315-5B4B3D3E9FA8}" type="presParOf" srcId="{A664F06F-7397-4E8E-9A9C-5B92D1FED2AF}" destId="{209363EB-7751-44FA-B48B-E9B03DE099D1}" srcOrd="6" destOrd="0" presId="urn:microsoft.com/office/officeart/2005/8/layout/default"/>
    <dgm:cxn modelId="{37561344-40EF-4F9D-8009-84A8BE9CE1E5}" type="presParOf" srcId="{A664F06F-7397-4E8E-9A9C-5B92D1FED2AF}" destId="{E4F8A3E0-33C3-4EB8-904F-E1C50CB8E608}" srcOrd="7" destOrd="0" presId="urn:microsoft.com/office/officeart/2005/8/layout/default"/>
    <dgm:cxn modelId="{AAAFCBD3-5BF1-47CC-B5C6-BDD56C0215C5}" type="presParOf" srcId="{A664F06F-7397-4E8E-9A9C-5B92D1FED2AF}" destId="{44C3AAE9-5CF1-475D-8508-AA5DBE95CE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0CD48-9C0A-440E-81A4-3C607AD9F4EE}">
      <dsp:nvSpPr>
        <dsp:cNvPr id="0" name=""/>
        <dsp:cNvSpPr/>
      </dsp:nvSpPr>
      <dsp:spPr>
        <a:xfrm>
          <a:off x="0" y="72735"/>
          <a:ext cx="3809999" cy="228600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বিষয়ে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দেয়,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2735"/>
        <a:ext cx="3809999" cy="2286000"/>
      </dsp:txXfrm>
    </dsp:sp>
    <dsp:sp modelId="{0F259FCF-3132-4568-BC0F-D4F01669194F}">
      <dsp:nvSpPr>
        <dsp:cNvPr id="0" name=""/>
        <dsp:cNvSpPr/>
      </dsp:nvSpPr>
      <dsp:spPr>
        <a:xfrm>
          <a:off x="4191000" y="72735"/>
          <a:ext cx="3809999" cy="2286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মৌলিক প্রতিষ্ট্রান</a:t>
          </a:r>
          <a:endParaRPr lang="bn-BD" sz="28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72735"/>
        <a:ext cx="3809999" cy="2286000"/>
      </dsp:txXfrm>
    </dsp:sp>
    <dsp:sp modelId="{A2E0B470-A37B-4861-99AA-F5EF25DBF4BC}">
      <dsp:nvSpPr>
        <dsp:cNvPr id="0" name=""/>
        <dsp:cNvSpPr/>
      </dsp:nvSpPr>
      <dsp:spPr>
        <a:xfrm>
          <a:off x="8382000" y="72735"/>
          <a:ext cx="3809999" cy="22860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রাজনৈতিক বিষয়াদি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72735"/>
        <a:ext cx="3809999" cy="2286000"/>
      </dsp:txXfrm>
    </dsp:sp>
    <dsp:sp modelId="{7A15A518-0412-4F74-835A-829819CCF30E}">
      <dsp:nvSpPr>
        <dsp:cNvPr id="0" name=""/>
        <dsp:cNvSpPr/>
      </dsp:nvSpPr>
      <dsp:spPr>
        <a:xfrm>
          <a:off x="2095500" y="2739736"/>
          <a:ext cx="3809999" cy="22860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স্থানীয়, জাতীয় ও আর্ন্তজাতিক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 শিক্ষা দেয়,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500" y="2739736"/>
        <a:ext cx="3809999" cy="2286000"/>
      </dsp:txXfrm>
    </dsp:sp>
    <dsp:sp modelId="{4EAF1803-02F3-4AA3-84E5-12E9035EA7D2}">
      <dsp:nvSpPr>
        <dsp:cNvPr id="0" name=""/>
        <dsp:cNvSpPr/>
      </dsp:nvSpPr>
      <dsp:spPr>
        <a:xfrm>
          <a:off x="6286500" y="2739735"/>
          <a:ext cx="3809999" cy="228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অতীত, ভবিষৎ ও বর্তমান সর্ম্পকে শিক্ষা দেয়।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2739735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CB5FF-3361-4774-A8B7-72050E827005}">
      <dsp:nvSpPr>
        <dsp:cNvPr id="0" name=""/>
        <dsp:cNvSpPr/>
      </dsp:nvSpPr>
      <dsp:spPr>
        <a:xfrm>
          <a:off x="0" y="79662"/>
          <a:ext cx="3809999" cy="2286000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সর্ম্পকে শিক্ষা দান করে</a:t>
          </a:r>
          <a:r>
            <a:rPr lang="bn-BD" sz="36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9662"/>
        <a:ext cx="3809999" cy="2286000"/>
      </dsp:txXfrm>
    </dsp:sp>
    <dsp:sp modelId="{B5E6CF71-B9BC-44D4-97AC-9EA9FA1C30ED}">
      <dsp:nvSpPr>
        <dsp:cNvPr id="0" name=""/>
        <dsp:cNvSpPr/>
      </dsp:nvSpPr>
      <dsp:spPr>
        <a:xfrm>
          <a:off x="4191000" y="79662"/>
          <a:ext cx="3809999" cy="22860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অধিকার ও কর্তব্য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দান করে,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79662"/>
        <a:ext cx="3809999" cy="2286000"/>
      </dsp:txXfrm>
    </dsp:sp>
    <dsp:sp modelId="{DA9EACA1-91EB-4CB6-92B8-1B5A7BF333C2}">
      <dsp:nvSpPr>
        <dsp:cNvPr id="0" name=""/>
        <dsp:cNvSpPr/>
      </dsp:nvSpPr>
      <dsp:spPr>
        <a:xfrm>
          <a:off x="8382000" y="79662"/>
          <a:ext cx="3809999" cy="22860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সুস্থ ও সুন্দর সমাজ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 শিক্ষা দেয়,</a:t>
          </a:r>
          <a:endParaRPr lang="en-US" sz="3600" kern="1200" dirty="0">
            <a:solidFill>
              <a:schemeClr val="accent1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79662"/>
        <a:ext cx="3809999" cy="2286000"/>
      </dsp:txXfrm>
    </dsp:sp>
    <dsp:sp modelId="{209363EB-7751-44FA-B48B-E9B03DE099D1}">
      <dsp:nvSpPr>
        <dsp:cNvPr id="0" name=""/>
        <dsp:cNvSpPr/>
      </dsp:nvSpPr>
      <dsp:spPr>
        <a:xfrm>
          <a:off x="2053932" y="2732809"/>
          <a:ext cx="3809999" cy="228600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যোগ্য নেতূত্ব গড়ে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তোলার শিক্ষা দেয়,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3932" y="2732809"/>
        <a:ext cx="3809999" cy="2286000"/>
      </dsp:txXfrm>
    </dsp:sp>
    <dsp:sp modelId="{44C3AAE9-5CF1-475D-8508-AA5DBE95CE84}">
      <dsp:nvSpPr>
        <dsp:cNvPr id="0" name=""/>
        <dsp:cNvSpPr/>
      </dsp:nvSpPr>
      <dsp:spPr>
        <a:xfrm>
          <a:off x="6286500" y="2746662"/>
          <a:ext cx="3809999" cy="22860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রা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ষ্ট্র</a:t>
          </a: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,সরকার ও সু-শাসন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2746662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18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5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0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5A588-8BC6-44C1-925D-5918B43836FD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16" y="1888958"/>
            <a:ext cx="11381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7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309" y="767708"/>
            <a:ext cx="6483927" cy="814156"/>
          </a:xfrm>
        </p:spPr>
        <p:txBody>
          <a:bodyPr/>
          <a:lstStyle/>
          <a:p>
            <a:r>
              <a:rPr lang="bn-IN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52918"/>
            <a:ext cx="12191999" cy="462497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বিজ্ঞান।এর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CIVICS,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bn-BD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দু,টির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রাষ্ট্র।সুতরাং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শব্দগত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ই,এম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হুয়াইট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কার্যাবলি,আচরন,অধিকার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স্থানীয়,জাতিয়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প্রতিষ্ট্রান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628379"/>
            <a:ext cx="1180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 সমূহঃ-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7280817"/>
              </p:ext>
            </p:extLst>
          </p:nvPr>
        </p:nvGraphicFramePr>
        <p:xfrm>
          <a:off x="96981" y="1759528"/>
          <a:ext cx="12192000" cy="509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13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3" y="796123"/>
            <a:ext cx="1169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সু-শাসনের পাঠের প্রয়োজনীয়তাঃ-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7835291"/>
              </p:ext>
            </p:extLst>
          </p:nvPr>
        </p:nvGraphicFramePr>
        <p:xfrm>
          <a:off x="0" y="1745674"/>
          <a:ext cx="12192000" cy="511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762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0072" y="1371600"/>
            <a:ext cx="7439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36" y="3241964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কি তা বলতে পারবে,</a:t>
            </a:r>
          </a:p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বিষয়বস্তু কি তা ব্যাখ্যা করতে পারবে,</a:t>
            </a:r>
          </a:p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পাঠের প্রয়োজনীতা কি তা মূল্যায়ন করতে পারবে,?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98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209" y="1989764"/>
            <a:ext cx="7021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1"/>
                </a:solidFill>
              </a:rPr>
              <a:t>     </a:t>
            </a:r>
            <a:r>
              <a:rPr lang="bn-BD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8" y="465314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সংজ্ঞা, পরিধি ও বিষয়বস্তু, পাঠের প্রয়োজনীয়তা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0" y="3506122"/>
            <a:ext cx="656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0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537855"/>
            <a:ext cx="10016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5" y="3768435"/>
            <a:ext cx="11901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পৌরনীতি বলিতে কি বুঝ,?</a:t>
            </a:r>
          </a:p>
          <a:p>
            <a:r>
              <a:rPr lang="bn-IN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পৌরনীতিকে নাগরিকতা বিষয়ক বিজ্ঞান বলা হয় কেন,? </a:t>
            </a:r>
          </a:p>
          <a:p>
            <a:r>
              <a:rPr lang="bn-IN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৩ মিনিটের মধ্যে উত্তর দাও ?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1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1537854"/>
            <a:ext cx="10183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88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4" y="3851563"/>
            <a:ext cx="11707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বিষয়বস্তু ব্যাখ্যা কর ?</a:t>
            </a:r>
          </a:p>
          <a:p>
            <a:r>
              <a:rPr lang="bn-I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মিনিটের মধ্যে সবাই  উত্তর দাও ?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1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78" y="1816768"/>
            <a:ext cx="1013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54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78" y="3356811"/>
            <a:ext cx="1165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৩টি জোড়ায় বিভক্ত হয়ে নিন্মের প্রশ্নের উত্তর দাও ?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 পৌরনীতি বলতে কি বুঝ ?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পৌরনীতি কোন ধরনের বিজ্ঞান ব্যাখ্যা কর ?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পৌরনীতিকে নাগরিকতা বিষয়ক বিজ্ঞান বলা হয় কেন ?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0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909" y="1316182"/>
            <a:ext cx="1041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মূল্যায়নঃ-</a:t>
            </a:r>
            <a:endParaRPr 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8768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পৌরনীতি কোন ধরনের বিজ্ঞান ?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সামাজিক,                          ২। অর্থনৈতিক, 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প্রাকৃতিক ,                         ৪। রাজনৈতিক,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মানব সভ্যতার আদি সংগঠন কোনটি ?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সমাজ,                              ২। রাষ্ট্র,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পরিবার,                            ৪। গোত্র, </a:t>
            </a:r>
          </a:p>
          <a:p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79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399" y="1953491"/>
            <a:ext cx="10474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76255"/>
            <a:ext cx="1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পাঠে আমাদের জীবনে কি প্রভাব বিস্তার করে, এ বিষয়ে একটি প্রতিবেদন লিখে জমা দিবা ?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56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1165" y="928256"/>
            <a:ext cx="397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soban"/>
              </a:rPr>
              <a:t>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soban"/>
              </a:rPr>
              <a:t>পরিচিতি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Nikso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35742"/>
            <a:ext cx="6151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9345" y="3441680"/>
            <a:ext cx="5583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IN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বিষয়ঃ-পৌরনীতি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5286" y="-50446"/>
            <a:ext cx="2836263" cy="2937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2"/>
            <a:ext cx="2771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1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26" y="1563015"/>
            <a:ext cx="106599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9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5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885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6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292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6859" y="6273225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ছবিগুলি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দ্বারা কি বুঝতে পারি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4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389" y="6334780"/>
            <a:ext cx="1132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3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88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327" y="6388768"/>
            <a:ext cx="1139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56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36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537" y="6415354"/>
            <a:ext cx="978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90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737" y="6292516"/>
            <a:ext cx="1122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83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5189" y="6220326"/>
            <a:ext cx="1016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61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452</TotalTime>
  <Words>486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NikoshBAN</vt:lpstr>
      <vt:lpstr>Niksoban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পৌরনীতি কি?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78L6N72</dc:creator>
  <cp:lastModifiedBy>78L6N72</cp:lastModifiedBy>
  <cp:revision>141</cp:revision>
  <dcterms:created xsi:type="dcterms:W3CDTF">2019-07-16T09:39:45Z</dcterms:created>
  <dcterms:modified xsi:type="dcterms:W3CDTF">2019-12-14T13:00:01Z</dcterms:modified>
</cp:coreProperties>
</file>