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9" r:id="rId3"/>
    <p:sldId id="257" r:id="rId4"/>
    <p:sldId id="270" r:id="rId5"/>
    <p:sldId id="260" r:id="rId6"/>
    <p:sldId id="261" r:id="rId7"/>
    <p:sldId id="262" r:id="rId8"/>
    <p:sldId id="269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607" autoAdjust="0"/>
  </p:normalViewPr>
  <p:slideViewPr>
    <p:cSldViewPr snapToGrid="0">
      <p:cViewPr varScale="1">
        <p:scale>
          <a:sx n="34" d="100"/>
          <a:sy n="34" d="100"/>
        </p:scale>
        <p:origin x="109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81264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4895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387610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96070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971766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91876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19871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0418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1644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0665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56203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390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9244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630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22218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003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C0D3-E2D1-43FD-A45A-19804D48AEB1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429D723-FC92-412B-97B1-F0B71257E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ransition spd="slow"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37071" y="412955"/>
            <a:ext cx="7639665" cy="1651819"/>
          </a:xfrm>
          <a:prstGeom prst="horizontalScroll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اهلا و سهلا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89" y="2367116"/>
            <a:ext cx="4038908" cy="4240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97" y="2403987"/>
            <a:ext cx="4157202" cy="41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872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6684" y="634181"/>
            <a:ext cx="3878826" cy="13234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فعل البية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427848" y="3352685"/>
            <a:ext cx="9320981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5400" dirty="0">
                <a:latin typeface="Arial" panose="020B0604020202020204" pitchFamily="34" charset="0"/>
                <a:cs typeface="Arial" panose="020B0604020202020204" pitchFamily="34" charset="0"/>
              </a:rPr>
              <a:t>اذكرخمسة وسائل المحافظة علي البيئة-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986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1625" y="825909"/>
            <a:ext cx="4247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9600" dirty="0">
                <a:latin typeface="Arial" panose="020B0604020202020204" pitchFamily="34" charset="0"/>
                <a:cs typeface="Arial" panose="020B0604020202020204" pitchFamily="34" charset="0"/>
              </a:rPr>
              <a:t>شكلرا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206" y="0"/>
            <a:ext cx="120592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7974" y="25809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78596" y="2923954"/>
            <a:ext cx="2317897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شكرا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14920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354756" cy="1320800"/>
          </a:xfrm>
          <a:solidFill>
            <a:schemeClr val="accent4">
              <a:lumMod val="5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 algn="ctr"/>
            <a:r>
              <a:rPr lang="ar-SA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تعريف</a:t>
            </a:r>
            <a:r>
              <a:rPr lang="ar-S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المعلم </a:t>
            </a:r>
            <a:endParaRPr lang="en-US" sz="54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331" y="2234331"/>
            <a:ext cx="5294011" cy="3880772"/>
          </a:xfrm>
          <a:solidFill>
            <a:srgbClr val="002060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محمد ذاكر حسن                          . معلم المساعد )العربي</a:t>
            </a:r>
            <a:endParaRPr lang="ar-S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كفتي الامين نوري داخل مدرسة</a:t>
            </a:r>
            <a:endParaRPr lang="ar-S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نتون بازار، كفتي</a:t>
            </a:r>
            <a:endParaRPr lang="ar-S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رقم الجوال : ٠١٨٤٥٧٦٤٩٦٨</a:t>
            </a:r>
            <a:endParaRPr lang="ar-S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2529" y="2256503"/>
            <a:ext cx="4704736" cy="3858601"/>
          </a:xfrm>
          <a:solidFill>
            <a:srgbClr val="002060"/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الغة العربية الاتصالية</a:t>
            </a:r>
          </a:p>
          <a:p>
            <a:pPr marL="0" indent="0" algn="ctr">
              <a:buNone/>
            </a:pPr>
            <a:r>
              <a:rPr lang="ar-S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 </a:t>
            </a:r>
            <a:r>
              <a:rPr lang="ar-SA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التاسع للداخ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</a:p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الوحدة الخامسة</a:t>
            </a:r>
            <a:endParaRPr lang="ar-S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SA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الدرس الاو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</a:p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القيقة :٥٠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36774" y="629264"/>
            <a:ext cx="4601497" cy="13208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تعريف</a:t>
            </a:r>
            <a:r>
              <a:rPr lang="ar-SA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الدرس </a:t>
            </a:r>
            <a:endParaRPr lang="en-US" sz="54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41232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0968" y="191729"/>
            <a:ext cx="6194323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انظرو الي الصوار</a:t>
            </a: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05" y="3264463"/>
            <a:ext cx="2705100" cy="1685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25" y="1420915"/>
            <a:ext cx="3392130" cy="1719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4" y="3156154"/>
            <a:ext cx="3432007" cy="1928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03" y="3111909"/>
            <a:ext cx="2842137" cy="2020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81" y="5120457"/>
            <a:ext cx="3428078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720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1FE0658">
            <a:hlinkClick r:id="" action="ppaction://media"/>
            <a:extLst>
              <a:ext uri="{FF2B5EF4-FFF2-40B4-BE49-F238E27FC236}">
                <a16:creationId xmlns:a16="http://schemas.microsoft.com/office/drawing/2014/main" id="{D57C4BE8-FF7E-48AF-A2B9-E0C16DAC98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550" y="541986"/>
            <a:ext cx="10344150" cy="58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763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2050869" y="600891"/>
            <a:ext cx="6831874" cy="1136469"/>
          </a:xfrm>
          <a:prstGeom prst="snip2DiagRect">
            <a:avLst/>
          </a:prstGeom>
          <a:solidFill>
            <a:srgbClr val="00B050"/>
          </a:solidFill>
          <a:ln w="76200">
            <a:prstDash val="sys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>
                <a:latin typeface="Arial" panose="020B0604020202020204" pitchFamily="34" charset="0"/>
                <a:cs typeface="Arial" panose="020B0604020202020204" pitchFamily="34" charset="0"/>
              </a:rPr>
              <a:t>الدرس اليوم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666206" y="2286001"/>
            <a:ext cx="9980023" cy="3722914"/>
          </a:xfrm>
          <a:prstGeom prst="flowChartPunchedTape">
            <a:avLst/>
          </a:prstGeom>
          <a:ln w="76200">
            <a:solidFill>
              <a:srgbClr val="002060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ln w="762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المحافظة علي بيئتنا الطبيعية</a:t>
            </a:r>
            <a:endParaRPr lang="en-US" sz="7200" dirty="0">
              <a:ln w="76200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06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787857" y="759096"/>
            <a:ext cx="8499143" cy="1184003"/>
          </a:xfrm>
          <a:prstGeom prst="flowChartAlternateProcess">
            <a:avLst/>
          </a:prstGeom>
          <a:ln w="76200"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يستطيع</a:t>
            </a:r>
            <a:r>
              <a:rPr lang="ar-SA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الطلاب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التدريس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375" y="2791244"/>
            <a:ext cx="8963025" cy="21236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 algn="r" rtl="1">
              <a:buFont typeface="Wingdings" panose="05000000000000000000" pitchFamily="2" charset="2"/>
              <a:buChar char="v"/>
            </a:pPr>
            <a:r>
              <a:rPr lang="ar-SA" sz="4400" dirty="0">
                <a:latin typeface="Arial" panose="020B0604020202020204" pitchFamily="34" charset="0"/>
                <a:cs typeface="Arial" panose="020B0604020202020204" pitchFamily="34" charset="0"/>
              </a:rPr>
              <a:t> ان يقرأالمقالات مع الترجمة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buFont typeface="Wingdings" panose="05000000000000000000" pitchFamily="2" charset="2"/>
              <a:buChar char="v"/>
            </a:pPr>
            <a:r>
              <a:rPr lang="ar-SA" sz="4400" dirty="0">
                <a:latin typeface="Arial" panose="020B0604020202020204" pitchFamily="34" charset="0"/>
                <a:cs typeface="Arial" panose="020B0604020202020204" pitchFamily="34" charset="0"/>
              </a:rPr>
              <a:t>ان يقول معاني الكلمات جديدة</a:t>
            </a:r>
          </a:p>
          <a:p>
            <a:pPr marL="742950" lvl="1" indent="-285750" algn="r" rtl="1">
              <a:buFont typeface="Wingdings" panose="05000000000000000000" pitchFamily="2" charset="2"/>
              <a:buChar char="v"/>
            </a:pPr>
            <a:r>
              <a:rPr lang="ar-SA" sz="4400" dirty="0">
                <a:latin typeface="Arial" panose="020B0604020202020204" pitchFamily="34" charset="0"/>
                <a:cs typeface="Arial" panose="020B0604020202020204" pitchFamily="34" charset="0"/>
              </a:rPr>
              <a:t>ان يقول واجب الأنسان لحماية البيئة</a:t>
            </a:r>
          </a:p>
        </p:txBody>
      </p:sp>
    </p:spTree>
    <p:extLst>
      <p:ext uri="{BB962C8B-B14F-4D97-AF65-F5344CB8AC3E}">
        <p14:creationId xmlns:p14="http://schemas.microsoft.com/office/powerpoint/2010/main" val="34275755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9589" y="313509"/>
            <a:ext cx="5238206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قرئت الصوة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7BF00-68CB-44B7-BD13-54D63CF40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956"/>
            <a:ext cx="11944349" cy="52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66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1053" y="261883"/>
            <a:ext cx="4085303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معاني المفردات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1724" y="1706030"/>
            <a:ext cx="224893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الكلمة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3491" y="1765005"/>
            <a:ext cx="1666568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ar-S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صورة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766" y="1779199"/>
            <a:ext cx="1563992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ar-S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معاناها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65514" y="2993611"/>
            <a:ext cx="1361271" cy="646331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منظمات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90567" y="5899042"/>
            <a:ext cx="1115549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احراق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95713" y="4969895"/>
            <a:ext cx="1210589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الغابات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14" y="2888282"/>
            <a:ext cx="2114509" cy="76691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83" y="3931061"/>
            <a:ext cx="2227005" cy="678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02" y="5808064"/>
            <a:ext cx="2507226" cy="6140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492312" y="3922759"/>
            <a:ext cx="117214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النبات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2" y="4772397"/>
            <a:ext cx="2439200" cy="65020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01869" y="2957255"/>
            <a:ext cx="1439818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সংস্থাসমুহ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26782" y="4105571"/>
            <a:ext cx="1297171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উদ্ভিদ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04297" y="5796148"/>
            <a:ext cx="137914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জ্বালানো</a:t>
            </a: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04723" y="4913646"/>
            <a:ext cx="1285929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বনজঙ্গল</a:t>
            </a: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725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024" y="353962"/>
            <a:ext cx="4579375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5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العمل الانفرادي</a:t>
            </a:r>
            <a:endParaRPr lang="en-US" sz="54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8011" y="1306214"/>
            <a:ext cx="8915400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540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أجب عن الأسئلة الاتية شفهيا: </a:t>
            </a:r>
            <a:endParaRPr lang="en-US" sz="5400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66299"/>
            <a:ext cx="12191999" cy="3785652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ar-SA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واجب علي الانسان حمايةالبيئة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ما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هي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اعظم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نعم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الناس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اذكر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النص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الاثنين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وسائل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المحافظة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البيئة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ألتي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يدعو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إليها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الإسلام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ما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هي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أفضل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الطرق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لحماية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البيئة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التلوث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؟</a:t>
            </a:r>
          </a:p>
        </p:txBody>
      </p:sp>
    </p:spTree>
    <p:extLst>
      <p:ext uri="{BB962C8B-B14F-4D97-AF65-F5344CB8AC3E}">
        <p14:creationId xmlns:p14="http://schemas.microsoft.com/office/powerpoint/2010/main" val="34791154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759</TotalTime>
  <Words>141</Words>
  <Application>Microsoft Office PowerPoint</Application>
  <PresentationFormat>Widescreen</PresentationFormat>
  <Paragraphs>42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Trebuchet MS</vt:lpstr>
      <vt:lpstr>Wingdings</vt:lpstr>
      <vt:lpstr>Wingdings 3</vt:lpstr>
      <vt:lpstr>Facet</vt:lpstr>
      <vt:lpstr>PowerPoint Presentation</vt:lpstr>
      <vt:lpstr>تعريف المعلم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 </cp:lastModifiedBy>
  <cp:revision>78</cp:revision>
  <dcterms:created xsi:type="dcterms:W3CDTF">2019-01-27T05:27:21Z</dcterms:created>
  <dcterms:modified xsi:type="dcterms:W3CDTF">2019-12-13T15:31:56Z</dcterms:modified>
</cp:coreProperties>
</file>