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5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3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9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3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5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751F-9DB8-400F-97F7-A809A2CAE1D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3AA7-EAD7-476A-B769-62A0BBBC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3601" y="2844007"/>
            <a:ext cx="3090863" cy="3090863"/>
          </a:xfrm>
        </p:spPr>
      </p:pic>
      <p:sp>
        <p:nvSpPr>
          <p:cNvPr id="11" name="TextBox 10"/>
          <p:cNvSpPr txBox="1"/>
          <p:nvPr/>
        </p:nvSpPr>
        <p:spPr>
          <a:xfrm>
            <a:off x="3200400" y="457201"/>
            <a:ext cx="617220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298" y="50999"/>
            <a:ext cx="5441325" cy="10630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/>
              <a:t>দলীয় কাজ</a:t>
            </a:r>
            <a:r>
              <a:rPr lang="bn-IN" b="1" u="sng" dirty="0" smtClean="0"/>
              <a:t>  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53092" y="929356"/>
            <a:ext cx="349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সময়ঃ ১০ মিনিট </a:t>
            </a:r>
            <a:endParaRPr lang="en-US" dirty="0"/>
          </a:p>
        </p:txBody>
      </p:sp>
      <p:pic>
        <p:nvPicPr>
          <p:cNvPr id="5" name="Picture 4" descr="C:\Users\i\Pictures\20170703_142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445" y="1298688"/>
            <a:ext cx="5593033" cy="32346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35616" y="4816699"/>
            <a:ext cx="9517488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এর কাজ সম্পর্কে লিখ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1545465" y="2476500"/>
            <a:ext cx="9350062" cy="1905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2">
              <a:buFont typeface="Wingdings" pitchFamily="2" charset="2"/>
              <a:buChar char="q"/>
            </a:pPr>
            <a:r>
              <a:rPr lang="bn-IN" sz="4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দুটি ইনপুট ডিভাইসের নাম বল।</a:t>
            </a:r>
          </a:p>
          <a:p>
            <a:pPr lvl="2">
              <a:buFont typeface="Wingdings" pitchFamily="2" charset="2"/>
              <a:buChar char="q"/>
            </a:pP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পেন ড্রাইভ কি ধরণের ডিভাইস?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78050" y="540911"/>
            <a:ext cx="5306096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147" y="126230"/>
            <a:ext cx="5038342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/>
              <a:t>বাড়ির কাজ </a:t>
            </a:r>
            <a:endParaRPr lang="en-US" sz="4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4" y="1798544"/>
            <a:ext cx="5231685" cy="2933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797" y="5573119"/>
            <a:ext cx="99424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একটি তালিকা তৈরী  করে নিয়ে এসো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4144" y="489103"/>
            <a:ext cx="10952748" cy="5450861"/>
            <a:chOff x="705351" y="-1786878"/>
            <a:chExt cx="13376856" cy="74369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51" y="-1786878"/>
              <a:ext cx="13376856" cy="743692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14321" y="-1255691"/>
              <a:ext cx="8758917" cy="592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3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</a:t>
              </a:r>
              <a:endParaRPr lang="en-US" sz="1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0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1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,</a:t>
            </a:r>
            <a:endParaRPr lang="bn-BD" sz="3713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6006" y="1213938"/>
            <a:ext cx="4700789" cy="30223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11.12.2019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1983053"/>
            <a:ext cx="5653378" cy="2627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0" y="1828195"/>
            <a:ext cx="4431989" cy="29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337" y="631067"/>
            <a:ext cx="10046233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405" y="3837905"/>
            <a:ext cx="9878095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9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9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553790"/>
            <a:ext cx="116425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</a:p>
          <a:p>
            <a:endParaRPr lang="en-US" sz="60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ইনপুট ডিভাইস এর কাজগুলো  বর্ণনা করতে পারবে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1075429"/>
            <a:ext cx="8773656" cy="49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1043189" y="2472744"/>
            <a:ext cx="9955369" cy="2318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182880" tIns="91440" numCol="1">
            <a:prstTxWarp prst="textPlain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None/>
            </a:pPr>
            <a:r>
              <a:rPr lang="en-US" sz="4800" u="sng" dirty="0" smtClean="0"/>
              <a:t> </a:t>
            </a:r>
            <a:r>
              <a:rPr lang="bn-IN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ইনপুট </a:t>
            </a:r>
            <a:r>
              <a:rPr lang="bn-IN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ডিভাইসঃ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ডিভাইসের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করানো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ডিভাইস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318715" y="463640"/>
            <a:ext cx="3657600" cy="9916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</a:rPr>
              <a:t>একক কাজ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C:\Users\i\Pictures\a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3814" y="1604511"/>
            <a:ext cx="2452687" cy="271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95470" y="4915416"/>
            <a:ext cx="7611415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ইনপুট ডিভাইসের নাম বলা হয়েছে সেগুলো ছাড়া আরো কি কি ইনপুট ডিভাইস হতে পারে লিখ ।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73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146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SutonnyMJ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HS99N72</cp:lastModifiedBy>
  <cp:revision>52</cp:revision>
  <dcterms:created xsi:type="dcterms:W3CDTF">2019-11-22T14:53:32Z</dcterms:created>
  <dcterms:modified xsi:type="dcterms:W3CDTF">2019-12-11T09:24:16Z</dcterms:modified>
</cp:coreProperties>
</file>