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49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1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2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73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034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88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3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653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53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11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6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405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4B1D8-7120-41D3-B2C9-37ED5C5AA638}" type="datetimeFigureOut">
              <a:rPr lang="en-US" smtClean="0"/>
              <a:t>12/12/2019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75B69-B555-465F-9905-D1A35303B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47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8448" y="1841921"/>
            <a:ext cx="53687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স্বা</a:t>
            </a:r>
            <a:r>
              <a:rPr lang="en-US" sz="96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</a:rPr>
              <a:t> গ ত ম</a:t>
            </a:r>
            <a:endParaRPr lang="en-US" sz="96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11722" y="1771572"/>
            <a:ext cx="5667711" cy="156966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স্বা</a:t>
            </a:r>
            <a:r>
              <a:rPr lang="en-US" sz="9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গ ত ম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490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0508697"/>
              </p:ext>
            </p:extLst>
          </p:nvPr>
        </p:nvGraphicFramePr>
        <p:xfrm>
          <a:off x="486868" y="739651"/>
          <a:ext cx="11205884" cy="5760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54056"/>
                <a:gridCol w="9451828"/>
              </a:tblGrid>
              <a:tr h="586813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জীব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              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কীভাবে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পরস্পর</a:t>
                      </a:r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নির্ভরশীল</a:t>
                      </a:r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95762">
                <a:tc>
                  <a:txBody>
                    <a:bodyPr/>
                    <a:lstStyle/>
                    <a:p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উদ্ভিদ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SutonnyMJ" pitchFamily="2" charset="0"/>
                      </a:endParaRPr>
                    </a:p>
                  </a:txBody>
                  <a:tcPr/>
                </a:tc>
              </a:tr>
              <a:tr h="2598745">
                <a:tc>
                  <a:txBody>
                    <a:bodyPr/>
                    <a:lstStyle/>
                    <a:p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</a:rPr>
                        <a:t>     </a:t>
                      </a:r>
                      <a:r>
                        <a:rPr lang="en-US" sz="3600" dirty="0" err="1" smtClean="0">
                          <a:solidFill>
                            <a:schemeClr val="tx1"/>
                          </a:solidFill>
                        </a:rPr>
                        <a:t>প্রাণী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34107" y="1313644"/>
            <a:ext cx="47394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SutonnyMJ" pitchFamily="2" charset="0"/>
              </a:rPr>
              <a:t>Kve©b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WvBA·vBW</a:t>
            </a:r>
            <a:r>
              <a:rPr lang="en-US" sz="3600" dirty="0">
                <a:latin typeface="SutonnyMJ" pitchFamily="2" charset="0"/>
              </a:rPr>
              <a:t>,</a:t>
            </a:r>
          </a:p>
          <a:p>
            <a:r>
              <a:rPr lang="en-US" sz="3600" dirty="0" err="1">
                <a:latin typeface="SutonnyMJ" pitchFamily="2" charset="0"/>
              </a:rPr>
              <a:t>cywó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Dcv`vb</a:t>
            </a:r>
            <a:r>
              <a:rPr lang="en-US" sz="3600" dirty="0">
                <a:latin typeface="SutonnyMJ" pitchFamily="2" charset="0"/>
              </a:rPr>
              <a:t>, </a:t>
            </a:r>
          </a:p>
          <a:p>
            <a:r>
              <a:rPr lang="en-US" sz="3600" dirty="0" err="1">
                <a:latin typeface="SutonnyMJ" pitchFamily="2" charset="0"/>
              </a:rPr>
              <a:t>ex‡Ri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we¯ÍiY</a:t>
            </a:r>
            <a:r>
              <a:rPr lang="en-US" sz="3600" dirty="0">
                <a:latin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</a:rPr>
              <a:t>BZ¨vw</a:t>
            </a:r>
            <a:r>
              <a:rPr lang="en-US" sz="3600" dirty="0" smtClean="0">
                <a:latin typeface="SutonnyMJ" pitchFamily="2" charset="0"/>
              </a:rPr>
              <a:t>`</a:t>
            </a:r>
            <a:endParaRPr lang="en-US" sz="3600" dirty="0">
              <a:latin typeface="SutonnyMJ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107" y="3776482"/>
            <a:ext cx="31424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অক্সিজেন</a:t>
            </a:r>
            <a:r>
              <a:rPr lang="en-US" sz="3600" dirty="0"/>
              <a:t>, </a:t>
            </a:r>
          </a:p>
          <a:p>
            <a:r>
              <a:rPr lang="en-US" sz="3600" dirty="0" err="1"/>
              <a:t>খাদ্য</a:t>
            </a:r>
            <a:r>
              <a:rPr lang="en-US" sz="3600" dirty="0"/>
              <a:t>, </a:t>
            </a:r>
          </a:p>
          <a:p>
            <a:r>
              <a:rPr lang="en-US" sz="3600" dirty="0" err="1"/>
              <a:t>আশ্রয়</a:t>
            </a:r>
            <a:r>
              <a:rPr lang="en-US" sz="3600" dirty="0"/>
              <a:t> </a:t>
            </a:r>
            <a:r>
              <a:rPr lang="en-US" sz="3600" dirty="0" err="1"/>
              <a:t>ইত্যাদি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43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6240" y="4962525"/>
            <a:ext cx="117957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</a:rPr>
              <a:t>বাড়ির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কাজঃ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US" sz="3600" dirty="0" err="1" smtClean="0"/>
              <a:t>উপরের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</a:t>
            </a:r>
            <a:r>
              <a:rPr lang="en-US" sz="3600" dirty="0" smtClean="0"/>
              <a:t> </a:t>
            </a:r>
            <a:r>
              <a:rPr lang="en-US" sz="3600" dirty="0" err="1" smtClean="0"/>
              <a:t>উদ্ভিদ</a:t>
            </a:r>
            <a:r>
              <a:rPr lang="en-US" sz="3600" dirty="0" smtClean="0"/>
              <a:t> ও </a:t>
            </a:r>
            <a:r>
              <a:rPr lang="en-US" sz="3600" dirty="0" err="1" smtClean="0"/>
              <a:t>প্রাণী</a:t>
            </a:r>
            <a:r>
              <a:rPr lang="en-US" sz="3600" dirty="0" smtClean="0"/>
              <a:t> </a:t>
            </a:r>
            <a:r>
              <a:rPr lang="en-US" sz="3600" dirty="0" err="1" smtClean="0"/>
              <a:t>কিভাবে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একে</a:t>
            </a:r>
            <a:r>
              <a:rPr lang="en-US" sz="3600" dirty="0" smtClean="0"/>
              <a:t> </a:t>
            </a:r>
            <a:r>
              <a:rPr lang="en-US" sz="3600" dirty="0" err="1" smtClean="0"/>
              <a:t>অপরের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উপর</a:t>
            </a:r>
            <a:r>
              <a:rPr lang="en-US" sz="3600" dirty="0" smtClean="0"/>
              <a:t> </a:t>
            </a:r>
            <a:r>
              <a:rPr lang="en-US" sz="3600" dirty="0" err="1" smtClean="0">
                <a:latin typeface="SutonnyMJ" pitchFamily="2" charset="0"/>
              </a:rPr>
              <a:t>wbf©ikxj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তার</a:t>
            </a:r>
            <a:r>
              <a:rPr lang="en-US" sz="3600" dirty="0" smtClean="0"/>
              <a:t> </a:t>
            </a:r>
            <a:r>
              <a:rPr lang="en-US" sz="3600" dirty="0" err="1" smtClean="0"/>
              <a:t>একটি</a:t>
            </a:r>
            <a:r>
              <a:rPr lang="en-US" sz="3600" dirty="0" smtClean="0"/>
              <a:t> </a:t>
            </a:r>
            <a:r>
              <a:rPr lang="en-US" sz="3600" dirty="0" err="1" smtClean="0"/>
              <a:t>তালিকা</a:t>
            </a:r>
            <a:r>
              <a:rPr lang="en-US" sz="3600" dirty="0" smtClean="0"/>
              <a:t> </a:t>
            </a:r>
            <a:r>
              <a:rPr lang="en-US" sz="3600" dirty="0" err="1" smtClean="0"/>
              <a:t>তৈরি</a:t>
            </a:r>
            <a:r>
              <a:rPr lang="en-US" sz="3600" dirty="0" smtClean="0"/>
              <a:t> </a:t>
            </a:r>
            <a:r>
              <a:rPr lang="en-US" sz="3600" dirty="0" err="1" smtClean="0"/>
              <a:t>কর</a:t>
            </a: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471" y="0"/>
            <a:ext cx="6772275" cy="496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6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584" y="2898961"/>
            <a:ext cx="6738097" cy="45876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0211" y="591671"/>
            <a:ext cx="482301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</a:rPr>
              <a:t>ধ</a:t>
            </a:r>
            <a:r>
              <a:rPr lang="en-US" sz="16600" dirty="0" err="1" smtClean="0">
                <a:solidFill>
                  <a:srgbClr val="0070C0"/>
                </a:solidFill>
              </a:rPr>
              <a:t>ন্য</a:t>
            </a:r>
            <a:r>
              <a:rPr lang="en-US" sz="16600" dirty="0" err="1" smtClean="0">
                <a:solidFill>
                  <a:srgbClr val="C00000"/>
                </a:solidFill>
              </a:rPr>
              <a:t>বা</a:t>
            </a:r>
            <a:r>
              <a:rPr lang="en-US" sz="16600" dirty="0" err="1" smtClean="0">
                <a:solidFill>
                  <a:srgbClr val="00B0F0"/>
                </a:solidFill>
              </a:rPr>
              <a:t>দ</a:t>
            </a:r>
            <a:endParaRPr lang="en-US" sz="16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71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3800" y="1461843"/>
            <a:ext cx="516307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পরিচিতি</a:t>
            </a:r>
            <a:endParaRPr lang="en-US" sz="4000" dirty="0" smtClean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err="1" smtClean="0"/>
              <a:t>সুপর্না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সরকার</a:t>
            </a:r>
            <a:r>
              <a:rPr lang="en-US" sz="4000" dirty="0" smtClean="0"/>
              <a:t> </a:t>
            </a:r>
            <a:r>
              <a:rPr lang="en-US" sz="4000" dirty="0" err="1" smtClean="0"/>
              <a:t>তন্ময়</a:t>
            </a:r>
            <a:endParaRPr lang="en-US" sz="4000" dirty="0" smtClean="0"/>
          </a:p>
          <a:p>
            <a:pPr algn="ctr"/>
            <a:r>
              <a:rPr lang="en-US" sz="4000" dirty="0" err="1" smtClean="0"/>
              <a:t>সহকারি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শিক্ষক</a:t>
            </a:r>
            <a:endParaRPr lang="en-US" sz="4000" dirty="0" smtClean="0"/>
          </a:p>
          <a:p>
            <a:pPr algn="ctr"/>
            <a:r>
              <a:rPr lang="en-US" sz="4000" dirty="0" err="1" smtClean="0"/>
              <a:t>ধুলিহর</a:t>
            </a:r>
            <a:r>
              <a:rPr lang="en-US" sz="4000" dirty="0" smtClean="0"/>
              <a:t> </a:t>
            </a:r>
            <a:r>
              <a:rPr lang="en-US" sz="4000" dirty="0" err="1" smtClean="0"/>
              <a:t>সরকারি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প্রাথমিক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বিদ্যালয়</a:t>
            </a:r>
            <a:endParaRPr lang="en-US" sz="4000" dirty="0" smtClean="0"/>
          </a:p>
          <a:p>
            <a:pPr algn="ctr"/>
            <a:r>
              <a:rPr lang="en-US" sz="4000" dirty="0" err="1" smtClean="0"/>
              <a:t>হোসেনপুর</a:t>
            </a:r>
            <a:r>
              <a:rPr lang="en-US" sz="4000" dirty="0" smtClean="0"/>
              <a:t>, </a:t>
            </a:r>
            <a:r>
              <a:rPr lang="en-US" sz="4000" dirty="0" err="1" smtClean="0"/>
              <a:t>কিশোরগঞ্জ</a:t>
            </a:r>
            <a:endParaRPr lang="en-US" sz="4000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756" y="2030129"/>
            <a:ext cx="2380488" cy="2926080"/>
          </a:xfrm>
          <a:prstGeom prst="rect">
            <a:avLst/>
          </a:prstGeom>
        </p:spPr>
      </p:pic>
      <p:pic>
        <p:nvPicPr>
          <p:cNvPr id="6" name="Picture 5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532" y="2327039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1089" y="76869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006" y="3329444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F:\New folder (2)\Animated gif\img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699" y="4913545"/>
            <a:ext cx="3275255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633" y="4151011"/>
            <a:ext cx="17145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7536" y="1738649"/>
            <a:ext cx="9144000" cy="100455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পাঠের</a:t>
            </a:r>
            <a:r>
              <a:rPr lang="en-US" dirty="0" smtClean="0"/>
              <a:t> </a:t>
            </a:r>
            <a:r>
              <a:rPr lang="en-US" dirty="0" err="1" smtClean="0"/>
              <a:t>শিরোনাম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115" y="2591386"/>
            <a:ext cx="9144000" cy="3183772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 err="1" smtClean="0"/>
              <a:t>প্রাথমিক</a:t>
            </a:r>
            <a:r>
              <a:rPr lang="en-US" sz="4800" dirty="0" smtClean="0"/>
              <a:t> </a:t>
            </a:r>
            <a:r>
              <a:rPr lang="en-US" sz="4800" dirty="0" err="1" smtClean="0"/>
              <a:t>বিজ্ঞান</a:t>
            </a:r>
            <a:endParaRPr lang="en-US" sz="4800" dirty="0" smtClean="0"/>
          </a:p>
          <a:p>
            <a:r>
              <a:rPr lang="en-US" sz="4800" dirty="0" smtClean="0"/>
              <a:t>৫ম </a:t>
            </a:r>
            <a:r>
              <a:rPr lang="en-US" sz="4800" dirty="0" err="1" smtClean="0"/>
              <a:t>শ্রেণি</a:t>
            </a:r>
            <a:endParaRPr lang="en-US" sz="4800" dirty="0" smtClean="0"/>
          </a:p>
          <a:p>
            <a:endParaRPr lang="en-US" sz="4800" dirty="0" smtClean="0"/>
          </a:p>
          <a:p>
            <a:r>
              <a:rPr lang="en-US" sz="8600" dirty="0" err="1" smtClean="0"/>
              <a:t>আমাদের</a:t>
            </a:r>
            <a:r>
              <a:rPr lang="en-US" sz="8600" dirty="0" smtClean="0"/>
              <a:t> </a:t>
            </a:r>
            <a:r>
              <a:rPr lang="en-US" sz="8600" dirty="0" err="1" smtClean="0"/>
              <a:t>পরিবেশ</a:t>
            </a:r>
            <a:endParaRPr lang="en-US" sz="4800" dirty="0" smtClean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26466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49846" y="473450"/>
            <a:ext cx="71009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/>
              <a:t>ছবিতে</a:t>
            </a:r>
            <a:r>
              <a:rPr lang="en-US" sz="6000" dirty="0" smtClean="0"/>
              <a:t> </a:t>
            </a:r>
            <a:r>
              <a:rPr lang="en-US" sz="6000" dirty="0" err="1" smtClean="0"/>
              <a:t>কি</a:t>
            </a:r>
            <a:r>
              <a:rPr lang="en-US" sz="6000" dirty="0" smtClean="0"/>
              <a:t> </a:t>
            </a:r>
            <a:r>
              <a:rPr lang="en-US" sz="6000" dirty="0" err="1" smtClean="0"/>
              <a:t>দেখতে</a:t>
            </a:r>
            <a:r>
              <a:rPr lang="en-US" sz="6000" dirty="0" smtClean="0"/>
              <a:t> </a:t>
            </a:r>
            <a:r>
              <a:rPr lang="en-US" sz="6000" dirty="0" err="1" smtClean="0"/>
              <a:t>পাচ্ছ</a:t>
            </a:r>
            <a:r>
              <a:rPr lang="en-US" sz="6000" dirty="0" smtClean="0"/>
              <a:t>?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2045054" y="5676406"/>
            <a:ext cx="8139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</a:t>
            </a:r>
            <a:r>
              <a:rPr lang="en-US" sz="4400" dirty="0" err="1" smtClean="0"/>
              <a:t>উদ্ভিদ</a:t>
            </a:r>
            <a:r>
              <a:rPr lang="en-US" sz="4400" dirty="0" smtClean="0"/>
              <a:t> ও </a:t>
            </a:r>
            <a:r>
              <a:rPr lang="en-US" sz="4400" dirty="0" err="1" smtClean="0"/>
              <a:t>প্রাণী</a:t>
            </a:r>
            <a:r>
              <a:rPr lang="en-US" sz="4400" dirty="0" smtClean="0"/>
              <a:t> </a:t>
            </a:r>
            <a:r>
              <a:rPr lang="en-US" sz="4400" dirty="0" err="1" smtClean="0"/>
              <a:t>একে</a:t>
            </a:r>
            <a:r>
              <a:rPr lang="en-US" sz="4400" dirty="0" smtClean="0"/>
              <a:t> </a:t>
            </a:r>
            <a:r>
              <a:rPr lang="en-US" sz="4400" dirty="0" err="1" smtClean="0"/>
              <a:t>অপরের</a:t>
            </a:r>
            <a:r>
              <a:rPr lang="en-US" sz="4400" dirty="0" smtClean="0"/>
              <a:t> </a:t>
            </a:r>
            <a:r>
              <a:rPr lang="en-US" sz="4400" dirty="0" err="1" smtClean="0"/>
              <a:t>উপর</a:t>
            </a:r>
            <a:r>
              <a:rPr lang="en-US" sz="4400" dirty="0" smtClean="0"/>
              <a:t> </a:t>
            </a:r>
            <a:r>
              <a:rPr lang="en-US" sz="4400" dirty="0" err="1" smtClean="0"/>
              <a:t>নির্ভরশীল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603" y="2115355"/>
            <a:ext cx="4670554" cy="34096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76" y="2077121"/>
            <a:ext cx="5045820" cy="3357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601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21551" y="1491915"/>
            <a:ext cx="869482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পাঠ্যাংশঃ</a:t>
            </a:r>
            <a:r>
              <a:rPr lang="en-US" sz="4800" dirty="0" smtClean="0"/>
              <a:t> </a:t>
            </a:r>
          </a:p>
          <a:p>
            <a:pPr algn="ctr"/>
            <a:endParaRPr lang="en-US" sz="4800" dirty="0" smtClean="0"/>
          </a:p>
          <a:p>
            <a:pPr algn="ctr"/>
            <a:r>
              <a:rPr lang="en-US" sz="4800" dirty="0" err="1" smtClean="0"/>
              <a:t>উদ্ভিদ</a:t>
            </a:r>
            <a:r>
              <a:rPr lang="en-US" sz="4800" dirty="0" smtClean="0"/>
              <a:t> ও </a:t>
            </a:r>
            <a:r>
              <a:rPr lang="en-US" sz="4800" dirty="0" err="1" smtClean="0"/>
              <a:t>প্রাণীর</a:t>
            </a:r>
            <a:r>
              <a:rPr lang="en-US" sz="4800" dirty="0" smtClean="0"/>
              <a:t> </a:t>
            </a:r>
            <a:r>
              <a:rPr lang="en-US" sz="4800" dirty="0" err="1" smtClean="0"/>
              <a:t>পারস্পরিক</a:t>
            </a:r>
            <a:r>
              <a:rPr lang="en-US" sz="4800" dirty="0" smtClean="0"/>
              <a:t>  </a:t>
            </a:r>
            <a:r>
              <a:rPr lang="en-US" sz="4800" dirty="0" err="1" smtClean="0"/>
              <a:t>নির্ভরশীলতা</a:t>
            </a:r>
            <a:endParaRPr lang="en-US" sz="4800" dirty="0" smtClean="0"/>
          </a:p>
          <a:p>
            <a:pPr algn="ctr"/>
            <a:r>
              <a:rPr lang="en-US" sz="4800" dirty="0" smtClean="0"/>
              <a:t>(</a:t>
            </a:r>
            <a:r>
              <a:rPr lang="en-US" sz="4800" dirty="0" err="1" smtClean="0"/>
              <a:t>পৃষ্ঠা</a:t>
            </a:r>
            <a:r>
              <a:rPr lang="en-US" sz="4800" dirty="0" smtClean="0"/>
              <a:t> ৪-৫)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55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284" y="111910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dirty="0" err="1" smtClean="0"/>
              <a:t>শিখনফল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11" y="2444668"/>
            <a:ext cx="10515600" cy="8722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 smtClean="0"/>
              <a:t>* </a:t>
            </a:r>
            <a:r>
              <a:rPr lang="en-US" sz="4000" dirty="0" err="1" smtClean="0"/>
              <a:t>উদ্ভিদ</a:t>
            </a:r>
            <a:r>
              <a:rPr lang="en-US" sz="4000" dirty="0" smtClean="0"/>
              <a:t> ও </a:t>
            </a:r>
            <a:r>
              <a:rPr lang="en-US" sz="4000" dirty="0" err="1" smtClean="0"/>
              <a:t>প্রাণীর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পারস্পরিক</a:t>
            </a:r>
            <a:r>
              <a:rPr lang="en-US" sz="4000" dirty="0" smtClean="0"/>
              <a:t> </a:t>
            </a:r>
            <a:r>
              <a:rPr lang="en-US" sz="4000" dirty="0" err="1" smtClean="0"/>
              <a:t>নির্ভরশীলতা</a:t>
            </a:r>
            <a:r>
              <a:rPr lang="en-US" sz="4000" dirty="0" smtClean="0"/>
              <a:t> </a:t>
            </a:r>
            <a:r>
              <a:rPr lang="en-US" sz="4000" dirty="0" err="1" smtClean="0"/>
              <a:t>ব্যাখ্যা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করতে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পারবে</a:t>
            </a:r>
            <a:endParaRPr lang="en-US" sz="40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13611" y="3316941"/>
            <a:ext cx="90144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* </a:t>
            </a:r>
            <a:r>
              <a:rPr lang="en-US" sz="4000" dirty="0" err="1" smtClean="0"/>
              <a:t>উদ্ভিদ</a:t>
            </a:r>
            <a:r>
              <a:rPr lang="en-US" sz="4000" dirty="0" smtClean="0"/>
              <a:t> </a:t>
            </a:r>
            <a:r>
              <a:rPr lang="en-US" sz="4000" dirty="0"/>
              <a:t>ও </a:t>
            </a:r>
            <a:r>
              <a:rPr lang="en-US" sz="4000" dirty="0" err="1"/>
              <a:t>প্রাণীর</a:t>
            </a:r>
            <a:r>
              <a:rPr lang="en-US" sz="4000" dirty="0"/>
              <a:t> </a:t>
            </a:r>
            <a:r>
              <a:rPr lang="en-US" sz="4000" dirty="0" err="1"/>
              <a:t>বেঁচে</a:t>
            </a:r>
            <a:r>
              <a:rPr lang="en-US" sz="4000" dirty="0"/>
              <a:t> </a:t>
            </a:r>
            <a:r>
              <a:rPr lang="en-US" sz="4000" dirty="0" err="1"/>
              <a:t>থাকার</a:t>
            </a:r>
            <a:r>
              <a:rPr lang="en-US" sz="4000" dirty="0"/>
              <a:t> </a:t>
            </a:r>
            <a:r>
              <a:rPr lang="en-US" sz="4000" dirty="0" err="1"/>
              <a:t>জন্য</a:t>
            </a:r>
            <a:r>
              <a:rPr lang="en-US" sz="4000" dirty="0"/>
              <a:t> </a:t>
            </a:r>
            <a:r>
              <a:rPr lang="en-US" sz="4000" dirty="0" err="1"/>
              <a:t>ভৌত</a:t>
            </a:r>
            <a:r>
              <a:rPr lang="en-US" sz="4000" dirty="0"/>
              <a:t> </a:t>
            </a:r>
            <a:r>
              <a:rPr lang="en-US" sz="4000" dirty="0" err="1"/>
              <a:t>পরিবেশের</a:t>
            </a:r>
            <a:r>
              <a:rPr lang="en-US" sz="4000" dirty="0"/>
              <a:t> 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বিভিন্ন</a:t>
            </a:r>
            <a:r>
              <a:rPr lang="en-US" sz="4000" dirty="0" smtClean="0"/>
              <a:t> </a:t>
            </a:r>
            <a:r>
              <a:rPr lang="en-US" sz="4000" dirty="0"/>
              <a:t>‍</a:t>
            </a:r>
            <a:r>
              <a:rPr lang="en-US" sz="4000" dirty="0" err="1"/>
              <a:t>উপাদানের</a:t>
            </a:r>
            <a:r>
              <a:rPr lang="en-US" sz="4000" dirty="0"/>
              <a:t> (</a:t>
            </a:r>
            <a:r>
              <a:rPr lang="en-US" sz="4000" dirty="0" err="1"/>
              <a:t>যেমন</a:t>
            </a:r>
            <a:r>
              <a:rPr lang="en-US" sz="4000" dirty="0"/>
              <a:t> –</a:t>
            </a:r>
            <a:r>
              <a:rPr lang="en-US" sz="4000" dirty="0" err="1"/>
              <a:t>মাটি,বায়ু,আলো</a:t>
            </a:r>
            <a:r>
              <a:rPr lang="en-US" sz="4000" dirty="0"/>
              <a:t>, </a:t>
            </a:r>
            <a:r>
              <a:rPr lang="en-US" sz="4000" dirty="0" err="1"/>
              <a:t>তাপ,পানি</a:t>
            </a:r>
            <a:r>
              <a:rPr lang="en-US" sz="4000" dirty="0"/>
              <a:t>) </a:t>
            </a:r>
            <a:r>
              <a:rPr lang="en-US" sz="4000" dirty="0" err="1"/>
              <a:t>গুরুত্ব</a:t>
            </a:r>
            <a:r>
              <a:rPr lang="en-US" sz="4000" dirty="0"/>
              <a:t> </a:t>
            </a:r>
            <a:r>
              <a:rPr lang="en-US" sz="4000" dirty="0" err="1"/>
              <a:t>ব্যাখ্যা</a:t>
            </a:r>
            <a:r>
              <a:rPr lang="en-US" sz="4000" dirty="0"/>
              <a:t> </a:t>
            </a:r>
            <a:r>
              <a:rPr lang="en-US" sz="4000" dirty="0" err="1"/>
              <a:t>করতে</a:t>
            </a:r>
            <a:r>
              <a:rPr lang="en-US" sz="4000" dirty="0"/>
              <a:t> </a:t>
            </a:r>
            <a:r>
              <a:rPr lang="en-US" sz="4000" dirty="0" err="1"/>
              <a:t>পারবে</a:t>
            </a:r>
            <a:r>
              <a:rPr lang="en-US" sz="4000" dirty="0"/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27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36884"/>
            <a:ext cx="11967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/>
              <a:t>ছবিতে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কী</a:t>
            </a:r>
            <a:r>
              <a:rPr lang="en-US" sz="5400" dirty="0" smtClean="0"/>
              <a:t> </a:t>
            </a:r>
            <a:r>
              <a:rPr lang="en-US" sz="5400" dirty="0" err="1" smtClean="0"/>
              <a:t>কী</a:t>
            </a:r>
            <a:r>
              <a:rPr lang="en-US" sz="5400" dirty="0" smtClean="0"/>
              <a:t> </a:t>
            </a:r>
            <a:r>
              <a:rPr lang="en-US" sz="5400" dirty="0" err="1" smtClean="0"/>
              <a:t>দেখতে</a:t>
            </a:r>
            <a:r>
              <a:rPr lang="en-US" sz="5400" dirty="0" smtClean="0"/>
              <a:t> </a:t>
            </a:r>
            <a:r>
              <a:rPr lang="en-US" sz="5400" dirty="0" err="1" smtClean="0"/>
              <a:t>পাচ্ছ</a:t>
            </a:r>
            <a:r>
              <a:rPr lang="en-US" sz="5400" dirty="0" smtClean="0"/>
              <a:t>?</a:t>
            </a:r>
            <a:endParaRPr lang="en-US" sz="5400" dirty="0"/>
          </a:p>
        </p:txBody>
      </p:sp>
      <p:sp>
        <p:nvSpPr>
          <p:cNvPr id="2" name="Curved Down Arrow 1"/>
          <p:cNvSpPr/>
          <p:nvPr/>
        </p:nvSpPr>
        <p:spPr>
          <a:xfrm rot="3232285">
            <a:off x="2852052" y="3321659"/>
            <a:ext cx="1689693" cy="81321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Curved Left Arrow 2"/>
          <p:cNvSpPr/>
          <p:nvPr/>
        </p:nvSpPr>
        <p:spPr>
          <a:xfrm rot="9058755">
            <a:off x="2000905" y="4377091"/>
            <a:ext cx="969264" cy="206167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03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9" y="1288294"/>
            <a:ext cx="5897871" cy="5094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34" y="1288294"/>
            <a:ext cx="5388495" cy="50945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32757" y="286870"/>
            <a:ext cx="73869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/>
              <a:t>ছবিতে</a:t>
            </a:r>
            <a:r>
              <a:rPr lang="en-US" sz="4400" dirty="0"/>
              <a:t> </a:t>
            </a:r>
            <a:r>
              <a:rPr lang="en-US" sz="4400" dirty="0" err="1"/>
              <a:t>কী</a:t>
            </a:r>
            <a:r>
              <a:rPr lang="en-US" sz="4400" dirty="0"/>
              <a:t> </a:t>
            </a:r>
            <a:r>
              <a:rPr lang="en-US" sz="4400" dirty="0" err="1"/>
              <a:t>কী</a:t>
            </a:r>
            <a:r>
              <a:rPr lang="en-US" sz="4400" dirty="0"/>
              <a:t> </a:t>
            </a:r>
            <a:r>
              <a:rPr lang="en-US" sz="4400" dirty="0" err="1"/>
              <a:t>দেখতে</a:t>
            </a:r>
            <a:r>
              <a:rPr lang="en-US" sz="4400" dirty="0"/>
              <a:t> </a:t>
            </a:r>
            <a:r>
              <a:rPr lang="en-US" sz="4400" dirty="0" err="1"/>
              <a:t>পাচ্ছ</a:t>
            </a:r>
            <a:r>
              <a:rPr lang="en-US" sz="4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3721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399" y="1348800"/>
            <a:ext cx="928743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উদ্ভিদ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প্রাণী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কিভাবে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একে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অপরের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উপর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নির্ভরশীল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200" dirty="0" err="1" smtClean="0"/>
              <a:t>উদ্ভিদ</a:t>
            </a:r>
            <a:r>
              <a:rPr lang="en-US" sz="3200" dirty="0" smtClean="0"/>
              <a:t> : </a:t>
            </a:r>
            <a:r>
              <a:rPr lang="en-US" sz="3200" dirty="0" err="1" smtClean="0"/>
              <a:t>উদ্ভিদ</a:t>
            </a:r>
            <a:r>
              <a:rPr lang="en-US" sz="3200" dirty="0" smtClean="0"/>
              <a:t> </a:t>
            </a:r>
            <a:r>
              <a:rPr lang="en-US" sz="3200" dirty="0" err="1" smtClean="0"/>
              <a:t>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খাদ্য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তৈরি</a:t>
            </a:r>
            <a:r>
              <a:rPr lang="en-US" sz="3200" dirty="0" smtClean="0"/>
              <a:t>, </a:t>
            </a:r>
            <a:r>
              <a:rPr lang="en-US" sz="3200" dirty="0" err="1" smtClean="0"/>
              <a:t>বৃদ্ধি</a:t>
            </a:r>
            <a:r>
              <a:rPr lang="en-US" sz="3200" dirty="0" smtClean="0"/>
              <a:t>, </a:t>
            </a:r>
            <a:r>
              <a:rPr lang="en-US" sz="3200" dirty="0" err="1" smtClean="0"/>
              <a:t>পরাগায়ন</a:t>
            </a:r>
            <a:r>
              <a:rPr lang="en-US" sz="3200" dirty="0" smtClean="0"/>
              <a:t> ও </a:t>
            </a:r>
            <a:r>
              <a:rPr lang="en-US" sz="3200" dirty="0" err="1" smtClean="0"/>
              <a:t>বীজের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বিস্তরণের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জন্য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প্রাণীর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উপর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নির্ভরশীল</a:t>
            </a:r>
            <a:r>
              <a:rPr lang="en-US" sz="3200" dirty="0" smtClean="0"/>
              <a:t>। </a:t>
            </a:r>
          </a:p>
          <a:p>
            <a:endParaRPr lang="en-US" sz="1050" dirty="0" smtClean="0"/>
          </a:p>
          <a:p>
            <a:r>
              <a:rPr lang="en-US" sz="3200" dirty="0" err="1" smtClean="0"/>
              <a:t>প্রাণী</a:t>
            </a:r>
            <a:r>
              <a:rPr lang="en-US" sz="3200" dirty="0" smtClean="0"/>
              <a:t> :  </a:t>
            </a:r>
            <a:r>
              <a:rPr lang="en-US" sz="3200" dirty="0" err="1" smtClean="0"/>
              <a:t>উদ্ভিদের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ত্যাগ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অক্সিজেন</a:t>
            </a:r>
            <a:r>
              <a:rPr lang="en-US" sz="3200" dirty="0" smtClean="0"/>
              <a:t>, </a:t>
            </a:r>
            <a:r>
              <a:rPr lang="en-US" sz="3200" dirty="0" err="1" smtClean="0"/>
              <a:t>উদ্ভিদের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বিভিন্ন</a:t>
            </a:r>
            <a:r>
              <a:rPr lang="en-US" sz="3200" dirty="0" smtClean="0"/>
              <a:t> </a:t>
            </a:r>
            <a:r>
              <a:rPr lang="en-US" sz="3200" dirty="0" err="1" smtClean="0"/>
              <a:t>অংশ</a:t>
            </a:r>
            <a:r>
              <a:rPr lang="en-US" sz="3200" dirty="0" smtClean="0"/>
              <a:t> </a:t>
            </a:r>
            <a:r>
              <a:rPr lang="en-US" sz="3200" dirty="0" err="1" smtClean="0"/>
              <a:t>খাদ্য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হিসেবে</a:t>
            </a:r>
            <a:r>
              <a:rPr lang="en-US" sz="3200" dirty="0" smtClean="0"/>
              <a:t>, </a:t>
            </a:r>
            <a:r>
              <a:rPr lang="en-US" sz="3200" dirty="0" err="1" smtClean="0"/>
              <a:t>প্রাণীর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আবাসস্থল</a:t>
            </a:r>
            <a:r>
              <a:rPr lang="en-US" sz="3200" dirty="0" smtClean="0"/>
              <a:t> </a:t>
            </a:r>
            <a:r>
              <a:rPr lang="en-US" sz="3200" dirty="0" err="1" smtClean="0"/>
              <a:t>হিসেবে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প্রাণী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ব্যবহার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করে</a:t>
            </a:r>
            <a:r>
              <a:rPr lang="en-US" sz="3200" dirty="0" smtClean="0"/>
              <a:t>। </a:t>
            </a:r>
          </a:p>
          <a:p>
            <a:endParaRPr lang="en-US" sz="3200" dirty="0" smtClean="0"/>
          </a:p>
          <a:p>
            <a:r>
              <a:rPr lang="en-US" sz="3200" dirty="0" err="1" smtClean="0">
                <a:solidFill>
                  <a:srgbClr val="FF0000"/>
                </a:solidFill>
              </a:rPr>
              <a:t>উদ্ভিদের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বেঁচে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থাকার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জন্য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কী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প্রয়োজন</a:t>
            </a:r>
            <a:r>
              <a:rPr lang="en-US" sz="3200" dirty="0" smtClean="0">
                <a:solidFill>
                  <a:srgbClr val="FF0000"/>
                </a:solidFill>
              </a:rPr>
              <a:t>?</a:t>
            </a:r>
          </a:p>
          <a:p>
            <a:r>
              <a:rPr lang="en-US" sz="3200" dirty="0" err="1" smtClean="0"/>
              <a:t>সূর্যের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আলো</a:t>
            </a:r>
            <a:r>
              <a:rPr lang="en-US" sz="3200" dirty="0" smtClean="0"/>
              <a:t>, </a:t>
            </a:r>
            <a:r>
              <a:rPr lang="en-US" sz="3200" dirty="0" err="1" smtClean="0"/>
              <a:t>মাটি</a:t>
            </a:r>
            <a:r>
              <a:rPr lang="en-US" sz="3200" dirty="0" smtClean="0"/>
              <a:t>, </a:t>
            </a:r>
            <a:r>
              <a:rPr lang="en-US" sz="3200" dirty="0" err="1" smtClean="0"/>
              <a:t>পানি</a:t>
            </a:r>
            <a:r>
              <a:rPr lang="en-US" sz="3200" dirty="0" smtClean="0"/>
              <a:t>, </a:t>
            </a:r>
            <a:r>
              <a:rPr lang="en-US" sz="3200" dirty="0" err="1" smtClean="0"/>
              <a:t>বায়ু</a:t>
            </a:r>
            <a:r>
              <a:rPr lang="en-US" sz="3200" dirty="0"/>
              <a:t> </a:t>
            </a:r>
            <a:r>
              <a:rPr lang="en-US" sz="3200" dirty="0" smtClean="0"/>
              <a:t>।</a:t>
            </a:r>
          </a:p>
          <a:p>
            <a:endParaRPr lang="en-US" sz="3200" dirty="0" smtClean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41537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3402</TotalTime>
  <Words>206</Words>
  <Application>Microsoft Office PowerPoint</Application>
  <PresentationFormat>Widescreen</PresentationFormat>
  <Paragraphs>47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SutonnyMJ</vt:lpstr>
      <vt:lpstr>Office Theme</vt:lpstr>
      <vt:lpstr>PowerPoint Presentation</vt:lpstr>
      <vt:lpstr>PowerPoint Presentation</vt:lpstr>
      <vt:lpstr>পাঠের শিরোনাম 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sumon sarkar</dc:creator>
  <cp:lastModifiedBy>sumon sarkar</cp:lastModifiedBy>
  <cp:revision>44</cp:revision>
  <dcterms:created xsi:type="dcterms:W3CDTF">2019-12-06T16:33:50Z</dcterms:created>
  <dcterms:modified xsi:type="dcterms:W3CDTF">2019-12-12T17:14:09Z</dcterms:modified>
</cp:coreProperties>
</file>