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9" r:id="rId4"/>
    <p:sldId id="260" r:id="rId5"/>
    <p:sldId id="261" r:id="rId6"/>
    <p:sldId id="272" r:id="rId7"/>
    <p:sldId id="262" r:id="rId8"/>
    <p:sldId id="270" r:id="rId9"/>
    <p:sldId id="263" r:id="rId10"/>
    <p:sldId id="264" r:id="rId11"/>
    <p:sldId id="268" r:id="rId12"/>
    <p:sldId id="273" r:id="rId13"/>
    <p:sldId id="269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66"/>
    <a:srgbClr val="FF3300"/>
    <a:srgbClr val="CC3399"/>
    <a:srgbClr val="FFFF00"/>
    <a:srgbClr val="CCECFF"/>
    <a:srgbClr val="CCFFFF"/>
    <a:srgbClr val="FFFFCC"/>
    <a:srgbClr val="FFFF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A9A6-68B2-4096-9444-AFAC047C07B5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7971-58EB-46B7-8B0D-39CD67F71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720-35C6-43E5-A484-8F59A94C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51C0-D594-4673-8386-93E64380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E7C5-1AD0-4BD7-A1C2-DB4808C0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62E6-FB80-4323-B161-09279699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0621-7C87-41E1-A0CA-BEE8377F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6FE9-FF73-445D-892E-BDA5AEC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DAA55-C241-4D63-916A-424D1127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3C73-753F-4735-ADAC-8F1B0A1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67A5-3756-4B39-B8E3-3F3A7E3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656-E7F1-4A9D-B560-48F6CC5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46656-1DC1-48D1-9F2F-719B99AB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5C9D9-E3F4-4E3C-B78C-FCC2ACE4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A82E-BD9F-4E43-BE86-8B788378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C992-B21A-42E4-87BB-B8F71FF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62FC-CC1E-4B68-8D86-B55260ED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235-C63F-401A-9126-00410B26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50B1-090F-4348-901B-D9E79EDF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2D4-6A15-45E1-A6DB-716847A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6DAB-C13E-44D4-BA0F-1639F641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FB88-B53E-48F0-96BE-43C8DDF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5708-C777-4444-82B1-F509DEE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D956-2A8A-4921-83F2-4BF35561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F23D-2897-4AE6-A4BF-C7BC039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4E586-06C2-4B10-B532-43EBF9EB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6CC3-3532-4FE6-8836-BD58E752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185-0228-48AF-8106-0AFE322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D038-1380-4E5F-BDE8-8D2E7ABF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BA45B-FF2B-48A2-AACE-F1EF8B84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4032-82B9-47CD-89DB-F4274A8E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76AA-F712-46DE-AB79-37A6869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0317-2777-4578-8C58-113C905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C0D4-DA56-402C-B309-5676D9D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4612-A317-40B8-84CC-5DA89E42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7C8B4-F002-4259-8987-4EC2C660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153A2-BFD1-4761-9A2F-681E2E29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B26D9-4B8E-4BE9-B23A-D1D6B890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33FC6-4409-4F82-BC51-DDD371E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19BD5-9E5A-4EC0-9806-53C6F4CD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E4010-3F66-4300-8CC8-CD68CD5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30C8-D539-403E-9C12-DF65991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D36B3-BAC3-4A57-926F-34A6A86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2D21C-E470-4ABE-938B-EE96E957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52F1-7FC2-47C6-AF27-128F880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EF3D-2263-47A1-9D2C-F4D83BF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5287-957A-468B-A57F-B2405C4C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C18C-ED0A-4848-8606-B2EAB34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424D-CD1C-42A3-89A4-B4C32F8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E8C-2E89-424A-9030-5D7255FD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F4769-4A19-4BBD-A814-BD3DD6A4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3F38-8714-4EF9-BB80-0BA0601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FF2A-1385-49DE-AEB8-C03699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A0FA-C8FA-4664-BED6-AD6D1AF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4844-2FC2-4FBE-AD5D-21818C0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1185F-BFA3-4B3C-BE1F-D25B0F9C2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3D4E-200A-4600-A59B-25CA0D6E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9C69-3393-4635-B65B-2EB062D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EBAF9-0EE8-4E11-91A3-E5FEF1D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96196-48A0-4FBE-BD2E-8C2745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BC9AE-5399-4850-BD29-EA8EFAB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851-2DB0-4A43-99B5-0DF35A9C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B7ED-EA34-4705-9173-2A121117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3DBC-7D6A-4E43-A978-8F0604296A83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9BF0-5C6D-4E73-895D-BB2C59B2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F432-C361-4DA6-832A-6CF02C66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7CE-C03F-4BFB-98DB-AF792824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2.jpeg"/><Relationship Id="rId7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0.jpeg"/><Relationship Id="rId5" Type="http://schemas.openxmlformats.org/officeDocument/2006/relationships/image" Target="../media/image34.jpeg"/><Relationship Id="rId10" Type="http://schemas.microsoft.com/office/2007/relationships/hdphoto" Target="../media/hdphoto3.wdp"/><Relationship Id="rId4" Type="http://schemas.openxmlformats.org/officeDocument/2006/relationships/image" Target="../media/image33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6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8" y="2543835"/>
            <a:ext cx="3336460" cy="3336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49" y="2543835"/>
            <a:ext cx="4134729" cy="3617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8" y="2677688"/>
            <a:ext cx="1970835" cy="32026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4"/>
          <a:stretch/>
        </p:blipFill>
        <p:spPr>
          <a:xfrm>
            <a:off x="1" y="0"/>
            <a:ext cx="6234544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r="10227"/>
          <a:stretch/>
        </p:blipFill>
        <p:spPr>
          <a:xfrm>
            <a:off x="6234545" y="-32826"/>
            <a:ext cx="6036456" cy="6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2604 -0.00231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0248 -0.00718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005820" y="474228"/>
            <a:ext cx="992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বক্সে টাকার পরিমাণ নোট ও মুদ্রায় গোল দাগ দিয়ে তৈরি করো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5" y="1902154"/>
            <a:ext cx="2371925" cy="10278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75" y="1940521"/>
            <a:ext cx="2371925" cy="1027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0" y="3052226"/>
            <a:ext cx="2371925" cy="1027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03" y="3100763"/>
            <a:ext cx="2371925" cy="1027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9" y="4284028"/>
            <a:ext cx="2371925" cy="880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5" y="4364158"/>
            <a:ext cx="2371926" cy="880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5405755"/>
            <a:ext cx="2371925" cy="8807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6611258" y="2929988"/>
            <a:ext cx="1294087" cy="1290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6738920" y="4271049"/>
            <a:ext cx="1294087" cy="12909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8043703" y="2886062"/>
            <a:ext cx="1294087" cy="12909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8097128" y="4184972"/>
            <a:ext cx="1294087" cy="12909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9504624" y="2886061"/>
            <a:ext cx="1294087" cy="12909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9564158" y="4218604"/>
            <a:ext cx="1294087" cy="12909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6738920" y="1859292"/>
            <a:ext cx="1038761" cy="10278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8111022" y="1834779"/>
            <a:ext cx="996756" cy="9862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9564158" y="1785682"/>
            <a:ext cx="1076224" cy="10649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6473" y="1121348"/>
            <a:ext cx="10875818" cy="5431852"/>
            <a:chOff x="526473" y="1121348"/>
            <a:chExt cx="10875818" cy="5431852"/>
          </a:xfrm>
        </p:grpSpPr>
        <p:sp>
          <p:nvSpPr>
            <p:cNvPr id="20" name="Rectangle 19"/>
            <p:cNvSpPr/>
            <p:nvPr/>
          </p:nvSpPr>
          <p:spPr>
            <a:xfrm>
              <a:off x="526473" y="1454727"/>
              <a:ext cx="10875818" cy="5098473"/>
            </a:xfrm>
            <a:prstGeom prst="rect">
              <a:avLst/>
            </a:prstGeom>
            <a:noFill/>
            <a:ln w="762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6036" y="1121348"/>
              <a:ext cx="4161647" cy="6643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৩৪০ টাকা ৫৫ পয়সা</a:t>
              </a:r>
              <a:r>
                <a:rPr lang="bn-BD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7671912" y="5475951"/>
            <a:ext cx="956624" cy="9538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9026312" y="5405755"/>
            <a:ext cx="956624" cy="9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F9D1FA-39CA-4AEA-A45F-C2313D0DF7C9}"/>
              </a:ext>
            </a:extLst>
          </p:cNvPr>
          <p:cNvSpPr txBox="1"/>
          <p:nvPr/>
        </p:nvSpPr>
        <p:spPr>
          <a:xfrm>
            <a:off x="263235" y="1804602"/>
            <a:ext cx="85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(১) ৫ পয়সা +৫ পয়সা + ৫ পয়সা+ ২৫ পয়সা + ২ টাকা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B57F5-BE52-432D-AAD0-85CD4FA22021}"/>
              </a:ext>
            </a:extLst>
          </p:cNvPr>
          <p:cNvSpPr txBox="1"/>
          <p:nvPr/>
        </p:nvSpPr>
        <p:spPr>
          <a:xfrm>
            <a:off x="263236" y="1187116"/>
            <a:ext cx="53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হিসাব তোমার খাতায় করে দেখাওঃ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9D1FA-39CA-4AEA-A45F-C2313D0DF7C9}"/>
              </a:ext>
            </a:extLst>
          </p:cNvPr>
          <p:cNvSpPr txBox="1"/>
          <p:nvPr/>
        </p:nvSpPr>
        <p:spPr>
          <a:xfrm>
            <a:off x="374573" y="3046548"/>
            <a:ext cx="906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১০ পয়সা +১ পয়সা + ৫০  পয়সা+ ২ টাকা +১০ টাকা 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9D1FA-39CA-4AEA-A45F-C2313D0DF7C9}"/>
              </a:ext>
            </a:extLst>
          </p:cNvPr>
          <p:cNvSpPr txBox="1"/>
          <p:nvPr/>
        </p:nvSpPr>
        <p:spPr>
          <a:xfrm>
            <a:off x="332510" y="4515322"/>
            <a:ext cx="933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(৩) ২৫ পয়সা +৫০ পয়সা + ৫০ পয়সা+ ১০ টাকা +৫০ টাকা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64" y="5724379"/>
            <a:ext cx="4489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পৃষ্ঠা ৭৭ নং 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46504" y="2265585"/>
            <a:ext cx="256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টাকা ৪০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পয়সা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17267" y="5205668"/>
            <a:ext cx="310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৬১  টাকা ২৫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পয়সা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75099" y="3791531"/>
            <a:ext cx="313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টাকা ৬১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পয়সা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0368979" y="1483446"/>
            <a:ext cx="1629564" cy="782139"/>
          </a:xfrm>
          <a:prstGeom prst="horizontalScroll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Horizontal Scroll 32"/>
          <p:cNvSpPr/>
          <p:nvPr/>
        </p:nvSpPr>
        <p:spPr>
          <a:xfrm>
            <a:off x="10368979" y="3009392"/>
            <a:ext cx="1629564" cy="782139"/>
          </a:xfrm>
          <a:prstGeom prst="horizontalScroll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Horizontal Scroll 33"/>
          <p:cNvSpPr/>
          <p:nvPr/>
        </p:nvSpPr>
        <p:spPr>
          <a:xfrm>
            <a:off x="10442349" y="4374900"/>
            <a:ext cx="1556193" cy="782139"/>
          </a:xfrm>
          <a:prstGeom prst="horizontalScroll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Bevel 23"/>
          <p:cNvSpPr/>
          <p:nvPr/>
        </p:nvSpPr>
        <p:spPr>
          <a:xfrm>
            <a:off x="332510" y="502441"/>
            <a:ext cx="2678056" cy="684675"/>
          </a:xfrm>
          <a:prstGeom prst="bevel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01" y="424591"/>
            <a:ext cx="1332730" cy="10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71" y="711200"/>
            <a:ext cx="1699305" cy="16993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583" y="495500"/>
            <a:ext cx="1876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65" y="1418830"/>
            <a:ext cx="812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বাক্সে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r="-2279"/>
          <a:stretch/>
        </p:blipFill>
        <p:spPr>
          <a:xfrm rot="11400953">
            <a:off x="344277" y="2593635"/>
            <a:ext cx="1167277" cy="1120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r="-2279"/>
          <a:stretch/>
        </p:blipFill>
        <p:spPr>
          <a:xfrm rot="10975578">
            <a:off x="1740652" y="2683970"/>
            <a:ext cx="1083189" cy="1039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3057849" y="2678936"/>
            <a:ext cx="930287" cy="9205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4011638" y="2629012"/>
            <a:ext cx="972761" cy="970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5139376" y="2662238"/>
            <a:ext cx="956624" cy="953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6350796" y="2712163"/>
            <a:ext cx="956624" cy="9538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7618817" y="2662239"/>
            <a:ext cx="956624" cy="953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765" y="2500667"/>
            <a:ext cx="8554017" cy="130654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80764" y="2712163"/>
            <a:ext cx="70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=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4328" y="2835273"/>
            <a:ext cx="2202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৯২ পয়সা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9684328" y="2835273"/>
            <a:ext cx="2202872" cy="7694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11" y="4485721"/>
            <a:ext cx="1428750" cy="695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91" y="4471144"/>
            <a:ext cx="1428750" cy="695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4" r="51916"/>
          <a:stretch/>
        </p:blipFill>
        <p:spPr>
          <a:xfrm>
            <a:off x="3587914" y="4127823"/>
            <a:ext cx="1486127" cy="1638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>
          <a:xfrm>
            <a:off x="279678" y="4147155"/>
            <a:ext cx="1550131" cy="15578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>
          <a:xfrm>
            <a:off x="1959005" y="4166490"/>
            <a:ext cx="1550131" cy="155788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29765" y="4127823"/>
            <a:ext cx="8554017" cy="15965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033164" y="4418269"/>
            <a:ext cx="70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=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84328" y="4448662"/>
            <a:ext cx="2202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 টাকা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9621982" y="4448662"/>
            <a:ext cx="2327563" cy="893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7" y="526157"/>
            <a:ext cx="914602" cy="7609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60148" y="506415"/>
            <a:ext cx="992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বক্সে টাকার পরিমাণ নোট ও মুদ্রায় গোল দাগ দিয়ে তৈরি করো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6473" y="1140656"/>
            <a:ext cx="10875818" cy="5431852"/>
            <a:chOff x="526473" y="1121348"/>
            <a:chExt cx="10875818" cy="5431852"/>
          </a:xfrm>
        </p:grpSpPr>
        <p:sp>
          <p:nvSpPr>
            <p:cNvPr id="40" name="Rectangle 39"/>
            <p:cNvSpPr/>
            <p:nvPr/>
          </p:nvSpPr>
          <p:spPr>
            <a:xfrm>
              <a:off x="526473" y="1454727"/>
              <a:ext cx="10875818" cy="5098473"/>
            </a:xfrm>
            <a:prstGeom prst="rect">
              <a:avLst/>
            </a:prstGeom>
            <a:noFill/>
            <a:ln w="762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6036" y="1121348"/>
              <a:ext cx="4481093" cy="6643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২৬২০ টাকা ৭৫ পয়সা</a:t>
              </a:r>
              <a:r>
                <a:rPr lang="bn-BD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2292067"/>
            <a:ext cx="1835079" cy="7952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7" y="2731501"/>
            <a:ext cx="1866898" cy="791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58" y="2167911"/>
            <a:ext cx="1825688" cy="772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2" y="2446395"/>
            <a:ext cx="1825688" cy="7911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3239474"/>
            <a:ext cx="1835079" cy="7952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5145512"/>
            <a:ext cx="1835079" cy="7952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7" y="4189261"/>
            <a:ext cx="1835079" cy="7952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7" y="3651007"/>
            <a:ext cx="1866898" cy="79113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7" y="4609361"/>
            <a:ext cx="1866898" cy="79113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95" y="5105242"/>
            <a:ext cx="1825688" cy="7911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2" y="4213795"/>
            <a:ext cx="1825688" cy="7911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95" y="3384275"/>
            <a:ext cx="1825688" cy="7911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65" y="3779840"/>
            <a:ext cx="1825688" cy="7726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58" y="4689313"/>
            <a:ext cx="1825688" cy="77262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58" y="5512516"/>
            <a:ext cx="1825688" cy="77262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58" y="2947392"/>
            <a:ext cx="1825688" cy="7726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8388269" y="4239187"/>
            <a:ext cx="972761" cy="9704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8430743" y="2152899"/>
            <a:ext cx="930287" cy="9205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9388740" y="2139044"/>
            <a:ext cx="930287" cy="9205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10368909" y="2093972"/>
            <a:ext cx="930287" cy="9205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8487429" y="3176823"/>
            <a:ext cx="930287" cy="9205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9430678" y="3161190"/>
            <a:ext cx="930287" cy="9205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10360965" y="3161190"/>
            <a:ext cx="930287" cy="9205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9339284" y="4239187"/>
            <a:ext cx="972761" cy="9704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10373171" y="4255797"/>
            <a:ext cx="972761" cy="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15291" y="720449"/>
            <a:ext cx="4325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3" y="2864665"/>
            <a:ext cx="11166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তুমি ১ম সাময়িক পরীক্ষা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য়,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২য়  সাময়িক পরীক্ষায় 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ও বার্ষিক পরীক্ষায় 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যত  টাকা ফি দিয়েছিলে তা  বাড়ি থেকে হিসেব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78" y="720449"/>
            <a:ext cx="1218813" cy="121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3" y="4984699"/>
            <a:ext cx="1505163" cy="14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0532" y="294688"/>
            <a:ext cx="12009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115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" y="1748663"/>
            <a:ext cx="160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00" y="3371277"/>
            <a:ext cx="17836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684" y="4862310"/>
            <a:ext cx="12218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49" y="1640585"/>
            <a:ext cx="3659415" cy="3659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5533" y="2418777"/>
            <a:ext cx="532309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A51672-1C48-4884-B8F2-4D679533AA68}"/>
              </a:ext>
            </a:extLst>
          </p:cNvPr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792349"/>
              <a:chOff x="0" y="0"/>
              <a:chExt cx="12192000" cy="67923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04D91-AA2F-43A6-8050-EACF9E290E5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4384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CA335D4-3E06-4346-84D5-846561401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438446"/>
                <a:ext cx="0" cy="1487336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C1B712D-7203-4585-A4FC-09CD55B4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1925782"/>
                <a:ext cx="0" cy="4798576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C366E7-BE66-4451-AE99-A573EBB22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792349"/>
                <a:ext cx="4011638" cy="0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DE5C31-6D5B-4F15-AC71-EC0C7C84E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6949" y="6792349"/>
                <a:ext cx="8180361" cy="0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F32DA2-A340-47E9-95C9-38EFCDE1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24591"/>
                <a:ext cx="0" cy="4299809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A426357-4A02-415D-8846-CD85130D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724400"/>
                <a:ext cx="0" cy="1999958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581890"/>
              <a:ext cx="11526982" cy="6142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80201" y="656704"/>
              <a:ext cx="4960258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541" y="656704"/>
              <a:ext cx="5125347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6606" y="903190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0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556605" y="1578242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1403" y="3994445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5378" y="913672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5" b="1212"/>
          <a:stretch/>
        </p:blipFill>
        <p:spPr>
          <a:xfrm>
            <a:off x="8784917" y="1684578"/>
            <a:ext cx="1404411" cy="222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276664" y="606490"/>
            <a:ext cx="880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ছবি সম্পর্কিত 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53F08-2288-4694-A76B-C4F269E8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2" y="2536201"/>
            <a:ext cx="4723657" cy="28162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30F71B-32D6-4BF8-A0A6-15C837330272}"/>
              </a:ext>
            </a:extLst>
          </p:cNvPr>
          <p:cNvGrpSpPr/>
          <p:nvPr/>
        </p:nvGrpSpPr>
        <p:grpSpPr>
          <a:xfrm>
            <a:off x="9750856" y="564287"/>
            <a:ext cx="1707307" cy="2050812"/>
            <a:chOff x="9750856" y="564287"/>
            <a:chExt cx="1707307" cy="20508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12F4FB-7B41-4B54-8B2D-D4B4DD4D2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54"/>
            <a:stretch/>
          </p:blipFill>
          <p:spPr>
            <a:xfrm>
              <a:off x="9750856" y="564287"/>
              <a:ext cx="1707307" cy="20508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D9A03F-ECA8-4286-BF3C-0A7C74665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" t="3626" r="2624" b="5027"/>
            <a:stretch/>
          </p:blipFill>
          <p:spPr>
            <a:xfrm rot="10800000" flipV="1">
              <a:off x="9988059" y="661972"/>
              <a:ext cx="792097" cy="40525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F41BD-E659-4DEA-8503-5F792AB41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35" y="2706704"/>
            <a:ext cx="4550221" cy="247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9" y="4924133"/>
            <a:ext cx="17526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E49DB-7CF8-4BC7-AE60-DE47BC42E87F}"/>
              </a:ext>
            </a:extLst>
          </p:cNvPr>
          <p:cNvSpPr/>
          <p:nvPr/>
        </p:nvSpPr>
        <p:spPr>
          <a:xfrm>
            <a:off x="267285" y="628116"/>
            <a:ext cx="46983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12F41-249A-43BE-AFBD-39EE3C6837E1}"/>
              </a:ext>
            </a:extLst>
          </p:cNvPr>
          <p:cNvSpPr/>
          <p:nvPr/>
        </p:nvSpPr>
        <p:spPr>
          <a:xfrm>
            <a:off x="1735862" y="1902367"/>
            <a:ext cx="5086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bn-I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1" t="11033" r="29695" b="10648"/>
          <a:stretch/>
        </p:blipFill>
        <p:spPr>
          <a:xfrm>
            <a:off x="7235791" y="687041"/>
            <a:ext cx="2886457" cy="33539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419098" y="4784732"/>
            <a:ext cx="33538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৭৭ 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0CED25-4592-46A5-A815-E5099553DD0C}"/>
              </a:ext>
            </a:extLst>
          </p:cNvPr>
          <p:cNvSpPr/>
          <p:nvPr/>
        </p:nvSpPr>
        <p:spPr>
          <a:xfrm>
            <a:off x="140675" y="628116"/>
            <a:ext cx="3384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cap="none" spc="0" dirty="0">
                <a:ln/>
                <a:solidFill>
                  <a:srgbClr val="0099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/>
              <a:solidFill>
                <a:srgbClr val="0099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381C4-75A7-4EEF-B849-36EEDBC51F69}"/>
              </a:ext>
            </a:extLst>
          </p:cNvPr>
          <p:cNvSpPr txBox="1"/>
          <p:nvPr/>
        </p:nvSpPr>
        <p:spPr>
          <a:xfrm>
            <a:off x="1348154" y="2360383"/>
            <a:ext cx="1067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১৫.১.২  অঙ্কে প্রকাশিত টাকা-পয়সার পরিমান পড়ে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16D08-140C-44A3-BCAD-C831DE950D27}"/>
              </a:ext>
            </a:extLst>
          </p:cNvPr>
          <p:cNvSpPr txBox="1"/>
          <p:nvPr/>
        </p:nvSpPr>
        <p:spPr>
          <a:xfrm>
            <a:off x="1434123" y="4209951"/>
            <a:ext cx="1046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১৫.২.৩  টাকা-পয়সা সংক্রান্ত সমস্যার সমাধান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83604A-4AEF-4216-9A11-9D586CE85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49754" r="2062" b="6615"/>
          <a:stretch/>
        </p:blipFill>
        <p:spPr>
          <a:xfrm>
            <a:off x="690808" y="2292834"/>
            <a:ext cx="657346" cy="685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1B714D-E51F-465B-8E0A-B30BB91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49754" r="2062" b="6615"/>
          <a:stretch/>
        </p:blipFill>
        <p:spPr>
          <a:xfrm>
            <a:off x="624989" y="4131662"/>
            <a:ext cx="723165" cy="753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9" y="2978203"/>
            <a:ext cx="1071562" cy="10715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8" y="4987957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75977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69414 -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"/>
          <p:cNvSpPr txBox="1"/>
          <p:nvPr/>
        </p:nvSpPr>
        <p:spPr>
          <a:xfrm>
            <a:off x="411776" y="2917633"/>
            <a:ext cx="11714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সংগৃহীত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 ভাগ করে দিয়ে  ভালো করে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করতে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263236" y="536215"/>
            <a:ext cx="2603021" cy="521208"/>
          </a:xfrm>
          <a:prstGeom prst="bevel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FF8604-E760-492D-A8EB-441EB22F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t="32949" r="26987"/>
          <a:stretch/>
        </p:blipFill>
        <p:spPr>
          <a:xfrm>
            <a:off x="10361165" y="728142"/>
            <a:ext cx="1041126" cy="1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18655" y="637309"/>
            <a:ext cx="1108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টাকার পরিমাণ চিন্তা করো  ও হিসাব করে  ফাঁকা ঘর পূরন করঃ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379397" y="1732322"/>
            <a:ext cx="1401883" cy="14905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8655" y="1345195"/>
            <a:ext cx="4405745" cy="208144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1995" y="1925782"/>
            <a:ext cx="98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ও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5785668" y="1650017"/>
            <a:ext cx="1476005" cy="14717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1800234" y="1732322"/>
            <a:ext cx="1401883" cy="14905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3202117" y="1732321"/>
            <a:ext cx="1401883" cy="1490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7359125" y="1650017"/>
            <a:ext cx="1476005" cy="147179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771813" y="1345195"/>
            <a:ext cx="3311236" cy="208144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30145" y="1925781"/>
            <a:ext cx="1260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979727" y="3309407"/>
            <a:ext cx="84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266217" y="1790578"/>
            <a:ext cx="1634837" cy="14322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9397" y="3611047"/>
            <a:ext cx="3632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এসো হিসাব করিঃ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4502727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5819" y="4544287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1995" y="4585014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1490" y="4502587"/>
            <a:ext cx="58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+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4611" y="4543459"/>
            <a:ext cx="58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+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5668" y="4571579"/>
            <a:ext cx="58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+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2328" y="4571580"/>
            <a:ext cx="58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+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5457" y="4570880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7203" y="4571578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1810982" y="4312189"/>
            <a:ext cx="529521" cy="2376588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200000">
            <a:off x="5520908" y="4778291"/>
            <a:ext cx="529521" cy="1592918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22852" y="5839510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৫০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87814" y="5839511"/>
            <a:ext cx="77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82544" y="5574750"/>
            <a:ext cx="261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মোট ৬৫ পয়সা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87889" y="1735190"/>
            <a:ext cx="13300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৬৫ পয়সা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4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348AAC4-7577-46DB-87B5-FE87F1D6B1CA}"/>
              </a:ext>
            </a:extLst>
          </p:cNvPr>
          <p:cNvSpPr/>
          <p:nvPr/>
        </p:nvSpPr>
        <p:spPr>
          <a:xfrm>
            <a:off x="338157" y="482576"/>
            <a:ext cx="6168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818867" y="4518436"/>
            <a:ext cx="101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8367E-2EA9-48EE-961C-309CACBBCE72}"/>
              </a:ext>
            </a:extLst>
          </p:cNvPr>
          <p:cNvSpPr txBox="1"/>
          <p:nvPr/>
        </p:nvSpPr>
        <p:spPr>
          <a:xfrm>
            <a:off x="2005819" y="4474421"/>
            <a:ext cx="92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00385-0E8B-4740-9327-0D7BB9ECA547}"/>
              </a:ext>
            </a:extLst>
          </p:cNvPr>
          <p:cNvSpPr txBox="1"/>
          <p:nvPr/>
        </p:nvSpPr>
        <p:spPr>
          <a:xfrm>
            <a:off x="8859302" y="4518436"/>
            <a:ext cx="837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67BC4-D1AC-471C-A59C-99280549FC35}"/>
              </a:ext>
            </a:extLst>
          </p:cNvPr>
          <p:cNvSpPr txBox="1"/>
          <p:nvPr/>
        </p:nvSpPr>
        <p:spPr>
          <a:xfrm>
            <a:off x="9771993" y="2574495"/>
            <a:ext cx="1424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818868" y="1787236"/>
            <a:ext cx="2023683" cy="2018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3762905" y="2060749"/>
            <a:ext cx="1476005" cy="14717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5461052" y="2060749"/>
            <a:ext cx="1476005" cy="14717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25821" y="1787236"/>
            <a:ext cx="3311236" cy="208144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>
          <a:xfrm>
            <a:off x="7159058" y="1552760"/>
            <a:ext cx="2537691" cy="25503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3256984" y="4517047"/>
            <a:ext cx="101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7591208" y="4470993"/>
            <a:ext cx="101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5281439" y="4509670"/>
            <a:ext cx="101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68367E-2EA9-48EE-961C-309CACBBCE72}"/>
              </a:ext>
            </a:extLst>
          </p:cNvPr>
          <p:cNvSpPr txBox="1"/>
          <p:nvPr/>
        </p:nvSpPr>
        <p:spPr>
          <a:xfrm>
            <a:off x="4353607" y="4470993"/>
            <a:ext cx="92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68367E-2EA9-48EE-961C-309CACBBCE72}"/>
              </a:ext>
            </a:extLst>
          </p:cNvPr>
          <p:cNvSpPr txBox="1"/>
          <p:nvPr/>
        </p:nvSpPr>
        <p:spPr>
          <a:xfrm>
            <a:off x="6413709" y="4518436"/>
            <a:ext cx="92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9508294" y="4518436"/>
            <a:ext cx="132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১১০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69272" y="2347400"/>
            <a:ext cx="1142619" cy="112681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267BC4-D1AC-471C-A59C-99280549FC35}"/>
              </a:ext>
            </a:extLst>
          </p:cNvPr>
          <p:cNvSpPr txBox="1"/>
          <p:nvPr/>
        </p:nvSpPr>
        <p:spPr>
          <a:xfrm>
            <a:off x="338158" y="5724378"/>
            <a:ext cx="447936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 পয়সা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 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267BC4-D1AC-471C-A59C-99280549FC35}"/>
              </a:ext>
            </a:extLst>
          </p:cNvPr>
          <p:cNvSpPr txBox="1"/>
          <p:nvPr/>
        </p:nvSpPr>
        <p:spPr>
          <a:xfrm>
            <a:off x="7268611" y="5712974"/>
            <a:ext cx="447936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মোট  ১ টাকা ১০ পয়সা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DE2FF-D8E5-46F9-AED1-7B7050BDF19A}"/>
              </a:ext>
            </a:extLst>
          </p:cNvPr>
          <p:cNvSpPr txBox="1"/>
          <p:nvPr/>
        </p:nvSpPr>
        <p:spPr>
          <a:xfrm>
            <a:off x="10828289" y="2326988"/>
            <a:ext cx="142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15196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348AAC4-7577-46DB-87B5-FE87F1D6B1CA}"/>
              </a:ext>
            </a:extLst>
          </p:cNvPr>
          <p:cNvSpPr/>
          <p:nvPr/>
        </p:nvSpPr>
        <p:spPr>
          <a:xfrm>
            <a:off x="403076" y="471066"/>
            <a:ext cx="969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48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48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8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48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48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2" y="1395041"/>
            <a:ext cx="2527402" cy="959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7" b="696"/>
          <a:stretch/>
        </p:blipFill>
        <p:spPr>
          <a:xfrm>
            <a:off x="3197144" y="1395041"/>
            <a:ext cx="2117357" cy="9591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7" b="696"/>
          <a:stretch/>
        </p:blipFill>
        <p:spPr>
          <a:xfrm>
            <a:off x="3197144" y="2445792"/>
            <a:ext cx="2117357" cy="10316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6977311" y="1348926"/>
            <a:ext cx="1539722" cy="15360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/>
          <a:stretch/>
        </p:blipFill>
        <p:spPr>
          <a:xfrm>
            <a:off x="6977311" y="2961641"/>
            <a:ext cx="1539722" cy="15360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8698081" y="1394396"/>
            <a:ext cx="1401883" cy="1490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>
          <a:xfrm>
            <a:off x="8656518" y="2950567"/>
            <a:ext cx="1476005" cy="14717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10443754" y="1348926"/>
            <a:ext cx="1401883" cy="14905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4637" r="2668" b="17476"/>
          <a:stretch/>
        </p:blipFill>
        <p:spPr>
          <a:xfrm>
            <a:off x="10443753" y="2984376"/>
            <a:ext cx="1401883" cy="14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2" y="2395585"/>
            <a:ext cx="2527402" cy="9787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4203" r="3638" b="2229"/>
          <a:stretch/>
        </p:blipFill>
        <p:spPr>
          <a:xfrm>
            <a:off x="3197143" y="3506564"/>
            <a:ext cx="2117357" cy="10610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4203" r="3638" b="2229"/>
          <a:stretch/>
        </p:blipFill>
        <p:spPr>
          <a:xfrm>
            <a:off x="3213474" y="4586864"/>
            <a:ext cx="2101027" cy="10610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4203" r="3638" b="2229"/>
          <a:stretch/>
        </p:blipFill>
        <p:spPr>
          <a:xfrm>
            <a:off x="3213475" y="5647911"/>
            <a:ext cx="2101026" cy="10610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2" y="5647911"/>
            <a:ext cx="2527402" cy="9787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b="14533"/>
          <a:stretch/>
        </p:blipFill>
        <p:spPr>
          <a:xfrm>
            <a:off x="534453" y="3415232"/>
            <a:ext cx="2527402" cy="10071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b="14533"/>
          <a:stretch/>
        </p:blipFill>
        <p:spPr>
          <a:xfrm>
            <a:off x="534453" y="4508796"/>
            <a:ext cx="2527402" cy="10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343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172</cp:revision>
  <dcterms:created xsi:type="dcterms:W3CDTF">2019-11-11T06:49:20Z</dcterms:created>
  <dcterms:modified xsi:type="dcterms:W3CDTF">2019-12-14T07:44:38Z</dcterms:modified>
</cp:coreProperties>
</file>