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447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0"/>
            <a:ext cx="39624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5052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812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2466975" cy="1847850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8382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0"/>
            <a:ext cx="34290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29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382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শাহানা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আখতার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সবসার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ফোনঃ০১৭৪৫৫৬০৭০২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তারিখঃ২৭/১১/২০১৯ইং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7334" cy="3505200"/>
          </a:xfrm>
          <a:prstGeom prst="rect">
            <a:avLst/>
          </a:prstGeom>
        </p:spPr>
      </p:pic>
      <p:pic>
        <p:nvPicPr>
          <p:cNvPr id="3" name="Picture 2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0"/>
            <a:ext cx="4465342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581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429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49530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943100" cy="2352675"/>
          </a:xfrm>
          <a:prstGeom prst="rect">
            <a:avLst/>
          </a:prstGeom>
        </p:spPr>
      </p:pic>
      <p:pic>
        <p:nvPicPr>
          <p:cNvPr id="4" name="Picture 3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267200"/>
            <a:ext cx="194310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098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শিখন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33887">
            <a:off x="145177" y="557526"/>
            <a:ext cx="2190750" cy="1247775"/>
          </a:xfrm>
          <a:prstGeom prst="rect">
            <a:avLst/>
          </a:prstGeom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41474">
            <a:off x="6485673" y="5101362"/>
            <a:ext cx="219075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143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১।গ্রাহকের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৩।জাতীয়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6695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28800"/>
            <a:ext cx="7010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হিসাবঃ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চলতি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সঞ্চয়ী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66950" cy="20193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4838700"/>
            <a:ext cx="226695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0"/>
            <a:ext cx="33528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1066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971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মেটায়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136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Smit</cp:lastModifiedBy>
  <cp:revision>42</cp:revision>
  <dcterms:created xsi:type="dcterms:W3CDTF">2006-08-16T00:00:00Z</dcterms:created>
  <dcterms:modified xsi:type="dcterms:W3CDTF">2019-12-14T13:42:36Z</dcterms:modified>
</cp:coreProperties>
</file>