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64" r:id="rId3"/>
    <p:sldId id="265" r:id="rId4"/>
    <p:sldId id="28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9" r:id="rId14"/>
    <p:sldId id="280" r:id="rId15"/>
    <p:sldId id="278" r:id="rId16"/>
    <p:sldId id="274" r:id="rId17"/>
    <p:sldId id="276" r:id="rId18"/>
    <p:sldId id="277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1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1632A-B861-4F72-AC4E-358EFCBD78BB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C44E-9943-4663-9064-34F537A7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8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64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34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8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6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4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07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9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91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0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1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1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11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6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3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0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3D4A-92E1-40BB-A94A-63DE2E305319}" type="datetimeFigureOut">
              <a:rPr lang="en-US" smtClean="0"/>
              <a:t>14-Dec-19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4F90-ABF6-43A0-BB7A-47FB5EDF3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626" y="616755"/>
            <a:ext cx="4954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Everybody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1775650"/>
            <a:ext cx="5537507" cy="4058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8319" y="323938"/>
            <a:ext cx="441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Model Reading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96586" y="1665026"/>
            <a:ext cx="3657600" cy="34528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silent and listen attentively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5129" y="359468"/>
            <a:ext cx="478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Students Model Reading</a:t>
            </a:r>
            <a:endParaRPr lang="en-US" sz="3600" dirty="0"/>
          </a:p>
        </p:txBody>
      </p:sp>
      <p:sp>
        <p:nvSpPr>
          <p:cNvPr id="5" name="Cloud 4"/>
          <p:cNvSpPr/>
          <p:nvPr/>
        </p:nvSpPr>
        <p:spPr>
          <a:xfrm>
            <a:off x="7055894" y="1978925"/>
            <a:ext cx="3575712" cy="296156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aloud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20" y="1376566"/>
            <a:ext cx="3676131" cy="4166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2046" y="235540"/>
            <a:ext cx="2893325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419" y="1055947"/>
            <a:ext cx="1102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whether the statement are true or false. If false give the correct information.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104" y="2042537"/>
            <a:ext cx="459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Flora’s cousin.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7460" y="2092086"/>
            <a:ext cx="1053030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064" y="2556036"/>
            <a:ext cx="76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Flora’s best friend.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340" y="3291879"/>
            <a:ext cx="593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They  study in different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4464" y="3209840"/>
            <a:ext cx="1050872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065" y="3915052"/>
            <a:ext cx="565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Flora has come to visit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Farabi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0746" y="3898622"/>
            <a:ext cx="1035131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259" y="4560517"/>
            <a:ext cx="564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They are talking about school.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5069" y="4581866"/>
            <a:ext cx="1089663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476" y="5128878"/>
            <a:ext cx="105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answer: They are talking about prize giving ceremony.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01" y="5713336"/>
            <a:ext cx="84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The school auditorium was decorated brightly.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0113" y="5713336"/>
            <a:ext cx="1080174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8" y="248851"/>
            <a:ext cx="1760426" cy="866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73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4" grpId="0" animBg="1"/>
      <p:bldP spid="16" grpId="0" animBg="1"/>
      <p:bldP spid="18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5559" y="773928"/>
            <a:ext cx="9842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questions and then choose answers from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table.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841" y="252565"/>
            <a:ext cx="2033518" cy="5847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37566"/>
              </p:ext>
            </p:extLst>
          </p:nvPr>
        </p:nvGraphicFramePr>
        <p:xfrm>
          <a:off x="862839" y="1422114"/>
          <a:ext cx="10478451" cy="492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4494"/>
                <a:gridCol w="1049511"/>
                <a:gridCol w="4198043"/>
                <a:gridCol w="3816403"/>
              </a:tblGrid>
              <a:tr h="3930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289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prize-giving function held?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principal of PN college.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school auditorium.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714"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4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auditorium decorated?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 the annual report.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28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chief guest at the function?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Brightly.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428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Head teacher do at the beginning of the function?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8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750627" y="342332"/>
            <a:ext cx="1787857" cy="477672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908" y="1354694"/>
            <a:ext cx="7997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 : Where was the prize-giving function held?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08" y="1975082"/>
            <a:ext cx="550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: In the school auditorium.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08" y="2556208"/>
            <a:ext cx="7656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 : How was the chief guest at the function?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08" y="3105260"/>
            <a:ext cx="251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: Brightly.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908" y="3699223"/>
            <a:ext cx="788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 : Who was the chief guest at the function?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08" y="4225915"/>
            <a:ext cx="566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: The principal of PN College.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910" y="4855505"/>
            <a:ext cx="11646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 : What did the Head teacher do at the beginning of the function?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909" y="5413745"/>
            <a:ext cx="566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: Read out the annual report.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24" y="535688"/>
            <a:ext cx="1004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section ‘C’ and match words with their meanings.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97609"/>
              </p:ext>
            </p:extLst>
          </p:nvPr>
        </p:nvGraphicFramePr>
        <p:xfrm>
          <a:off x="900752" y="1487606"/>
          <a:ext cx="10208524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767"/>
                <a:gridCol w="7874757"/>
              </a:tblGrid>
              <a:tr h="1958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91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ceremony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eminent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praise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outstanding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 highly of something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somebody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extremely good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see a person or place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something in a place where you can see it easily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having lots of power and influence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787857" y="2483893"/>
            <a:ext cx="1542197" cy="80521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1854" y="3018430"/>
            <a:ext cx="947382" cy="177193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70646" y="3432411"/>
            <a:ext cx="1168590" cy="189249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54941" y="2886501"/>
            <a:ext cx="529704" cy="151262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194446" y="3904397"/>
            <a:ext cx="1135608" cy="972402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28315" y="2397458"/>
            <a:ext cx="1456330" cy="150921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1777" y="297087"/>
            <a:ext cx="2640844" cy="646331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 works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5910" y="973227"/>
            <a:ext cx="11058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verbs in the box. Give their correct forms.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55183"/>
              </p:ext>
            </p:extLst>
          </p:nvPr>
        </p:nvGraphicFramePr>
        <p:xfrm>
          <a:off x="2831156" y="1953045"/>
          <a:ext cx="5971656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56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         sing         speak         stage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8866" y="3152633"/>
            <a:ext cx="10495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price-giving function there               a cultural show. The students               , danced and                 a one-act play. It was so good that everyone                highly of it.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229600" y="3575713"/>
            <a:ext cx="1274618" cy="126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82955" y="4080681"/>
            <a:ext cx="1417093" cy="22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98474" y="4078407"/>
            <a:ext cx="1417093" cy="22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28179" y="4568487"/>
            <a:ext cx="1417093" cy="22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3339" y="3112096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7300" y="3575713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0949" y="3575712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3129" y="4032997"/>
            <a:ext cx="12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88" y="4861737"/>
            <a:ext cx="2757614" cy="179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3664" y="288780"/>
            <a:ext cx="2451874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5" name="Frame 4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5" y="1637731"/>
            <a:ext cx="2857500" cy="37940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43700" y="2395181"/>
            <a:ext cx="7779224" cy="2074460"/>
          </a:xfrm>
          <a:prstGeom prst="round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sports day at your school? First tell the class about it and then writes about it in your notebook.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9546" y="370667"/>
            <a:ext cx="275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530002" y="2353423"/>
            <a:ext cx="6555694" cy="2273168"/>
          </a:xfrm>
          <a:prstGeom prst="frame">
            <a:avLst>
              <a:gd name="adj1" fmla="val 1693"/>
            </a:avLst>
          </a:prstGeom>
          <a:scene3d>
            <a:camera prst="orthographicFront"/>
            <a:lightRig rig="threePt" dir="t"/>
          </a:scene3d>
          <a:sp3d>
            <a:bevelT w="127000" h="1333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short composition about the prize giving ceremony of your school from your home.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286601" y="2353423"/>
            <a:ext cx="2961566" cy="2273168"/>
          </a:xfrm>
          <a:prstGeom prst="downArrow">
            <a:avLst>
              <a:gd name="adj1" fmla="val 50000"/>
              <a:gd name="adj2" fmla="val 53602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8549" y="3875964"/>
            <a:ext cx="300251" cy="75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14447" y="789576"/>
            <a:ext cx="614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everybody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43" y="1838937"/>
            <a:ext cx="3911682" cy="41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3325" y="1052958"/>
            <a:ext cx="161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74509" y="1839383"/>
            <a:ext cx="5343099" cy="367033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MD:MOSHFIQUR  RAHMAN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Ranachandi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and College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Nilphamari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983931" y="1837236"/>
            <a:ext cx="4835175" cy="3672485"/>
          </a:xfrm>
          <a:prstGeom prst="flowChartAlternateProcess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Seven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5537" y="1052958"/>
            <a:ext cx="139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55" y="1819914"/>
            <a:ext cx="1355853" cy="165869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44" y="1885577"/>
            <a:ext cx="1626332" cy="15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8549" y="331396"/>
            <a:ext cx="978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discuss the following 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21" y="2146702"/>
            <a:ext cx="6395548" cy="3597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rame 12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8984" y="860991"/>
            <a:ext cx="6564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can you see in the picture?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84088" y="5952690"/>
            <a:ext cx="600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today’s lesson might be?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9146" y="1262418"/>
            <a:ext cx="8843749" cy="4353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8108" y="1528549"/>
            <a:ext cx="8065826" cy="3889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032" y="362635"/>
            <a:ext cx="41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939434" y="382138"/>
            <a:ext cx="4522177" cy="1105467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Announcement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5595580" y="2327866"/>
            <a:ext cx="5732062" cy="2209090"/>
          </a:xfrm>
          <a:prstGeom prst="snip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Three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Prize-giving day at school.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3" y="2003565"/>
            <a:ext cx="4653889" cy="385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9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484" y="1224273"/>
            <a:ext cx="1000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lesson , we will be able to-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722123" y="3020291"/>
            <a:ext cx="6098277" cy="2016565"/>
          </a:xfrm>
          <a:prstGeom prst="frame">
            <a:avLst>
              <a:gd name="adj1" fmla="val 1585"/>
            </a:avLst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Ask and answer questions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Read and understand texts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Write answers to question</a:t>
            </a:r>
          </a:p>
          <a:p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29961" y="2283864"/>
            <a:ext cx="2920619" cy="348941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36612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8269" y="180868"/>
            <a:ext cx="229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" y="1075445"/>
            <a:ext cx="2899983" cy="4363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07725" y="1545217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famous and respected within a particular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2261" y="2780235"/>
            <a:ext cx="7690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Masrafi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Mortaza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one of the world’s most eminent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43" y="4058470"/>
            <a:ext cx="1468926" cy="214021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2845" y="288780"/>
            <a:ext cx="242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1014410"/>
            <a:ext cx="4408226" cy="4795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5721" y="5235092"/>
            <a:ext cx="2402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536" y="2383438"/>
            <a:ext cx="5281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exceptionally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939" y="2968213"/>
            <a:ext cx="559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outstanding performance.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31" y="4072715"/>
            <a:ext cx="2868495" cy="2010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2846" y="288780"/>
            <a:ext cx="2258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1165291"/>
            <a:ext cx="4073855" cy="3898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92073" y="5175174"/>
            <a:ext cx="238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514" y="1501254"/>
            <a:ext cx="6428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 of presenting a play, concert, or other form of entertainment.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5110" y="3340791"/>
            <a:ext cx="5988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performance was enjoyed by everyone in the audience.</a:t>
            </a:r>
          </a:p>
        </p:txBody>
      </p:sp>
      <p:sp>
        <p:nvSpPr>
          <p:cNvPr id="10" name="Frame 9"/>
          <p:cNvSpPr/>
          <p:nvPr/>
        </p:nvSpPr>
        <p:spPr>
          <a:xfrm>
            <a:off x="109182" y="109182"/>
            <a:ext cx="11955439" cy="6646459"/>
          </a:xfrm>
          <a:prstGeom prst="frame">
            <a:avLst>
              <a:gd name="adj1" fmla="val 122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571</Words>
  <Application>Microsoft Office PowerPoint</Application>
  <PresentationFormat>Custom</PresentationFormat>
  <Paragraphs>138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Mosfiqur</cp:lastModifiedBy>
  <cp:revision>235</cp:revision>
  <dcterms:created xsi:type="dcterms:W3CDTF">2017-11-19T13:11:42Z</dcterms:created>
  <dcterms:modified xsi:type="dcterms:W3CDTF">2019-12-14T03:31:12Z</dcterms:modified>
</cp:coreProperties>
</file>