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5" r:id="rId2"/>
    <p:sldId id="286" r:id="rId3"/>
    <p:sldId id="290" r:id="rId4"/>
    <p:sldId id="293" r:id="rId5"/>
    <p:sldId id="298" r:id="rId6"/>
    <p:sldId id="275" r:id="rId7"/>
    <p:sldId id="305" r:id="rId8"/>
    <p:sldId id="271" r:id="rId9"/>
    <p:sldId id="306" r:id="rId10"/>
    <p:sldId id="288" r:id="rId11"/>
    <p:sldId id="279" r:id="rId12"/>
    <p:sldId id="289" r:id="rId13"/>
    <p:sldId id="278" r:id="rId14"/>
    <p:sldId id="299" r:id="rId15"/>
    <p:sldId id="300" r:id="rId16"/>
    <p:sldId id="303" r:id="rId17"/>
    <p:sldId id="283" r:id="rId18"/>
    <p:sldId id="301" r:id="rId19"/>
    <p:sldId id="302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D7B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E461-1D50-443F-B2C0-D51F5CFFDFF9}">
      <dsp:nvSpPr>
        <dsp:cNvPr id="0" name=""/>
        <dsp:cNvSpPr/>
      </dsp:nvSpPr>
      <dsp:spPr>
        <a:xfrm>
          <a:off x="481159" y="0"/>
          <a:ext cx="6412020" cy="40075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A25-D541-4EAF-A9BF-3E6465AA4A17}">
      <dsp:nvSpPr>
        <dsp:cNvPr id="0" name=""/>
        <dsp:cNvSpPr/>
      </dsp:nvSpPr>
      <dsp:spPr>
        <a:xfrm>
          <a:off x="1112743" y="2979986"/>
          <a:ext cx="147476" cy="1474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6F7A7-804D-424A-A631-F40821B871FF}">
      <dsp:nvSpPr>
        <dsp:cNvPr id="0" name=""/>
        <dsp:cNvSpPr/>
      </dsp:nvSpPr>
      <dsp:spPr>
        <a:xfrm>
          <a:off x="1186481" y="3053724"/>
          <a:ext cx="839974" cy="95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481" y="3053724"/>
        <a:ext cx="839974" cy="953788"/>
      </dsp:txXfrm>
    </dsp:sp>
    <dsp:sp modelId="{4B3158BC-C326-4381-8A59-ED8700C0196D}">
      <dsp:nvSpPr>
        <dsp:cNvPr id="0" name=""/>
        <dsp:cNvSpPr/>
      </dsp:nvSpPr>
      <dsp:spPr>
        <a:xfrm>
          <a:off x="1911040" y="2212948"/>
          <a:ext cx="230832" cy="23083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9501-D37C-400B-BE6D-FB4CE311D9AD}">
      <dsp:nvSpPr>
        <dsp:cNvPr id="0" name=""/>
        <dsp:cNvSpPr/>
      </dsp:nvSpPr>
      <dsp:spPr>
        <a:xfrm>
          <a:off x="2026456" y="2328365"/>
          <a:ext cx="1064395" cy="16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1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6456" y="2328365"/>
        <a:ext cx="1064395" cy="1679147"/>
      </dsp:txXfrm>
    </dsp:sp>
    <dsp:sp modelId="{E646DCC8-6308-4392-B0E5-51888292BEDB}">
      <dsp:nvSpPr>
        <dsp:cNvPr id="0" name=""/>
        <dsp:cNvSpPr/>
      </dsp:nvSpPr>
      <dsp:spPr>
        <a:xfrm>
          <a:off x="2936963" y="1601402"/>
          <a:ext cx="307776" cy="3077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559-2C32-4A0A-9F42-F989AEB4B962}">
      <dsp:nvSpPr>
        <dsp:cNvPr id="0" name=""/>
        <dsp:cNvSpPr/>
      </dsp:nvSpPr>
      <dsp:spPr>
        <a:xfrm>
          <a:off x="3090852" y="1755290"/>
          <a:ext cx="1237520" cy="225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0852" y="1755290"/>
        <a:ext cx="1237520" cy="2252222"/>
      </dsp:txXfrm>
    </dsp:sp>
    <dsp:sp modelId="{F45AB310-C781-4A6E-9C99-C87D542DA932}">
      <dsp:nvSpPr>
        <dsp:cNvPr id="0" name=""/>
        <dsp:cNvSpPr/>
      </dsp:nvSpPr>
      <dsp:spPr>
        <a:xfrm>
          <a:off x="4129599" y="1123706"/>
          <a:ext cx="397545" cy="39754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1445-E169-4602-95CD-21B00A62E77D}">
      <dsp:nvSpPr>
        <dsp:cNvPr id="0" name=""/>
        <dsp:cNvSpPr/>
      </dsp:nvSpPr>
      <dsp:spPr>
        <a:xfrm>
          <a:off x="4328372" y="1322479"/>
          <a:ext cx="1282404" cy="268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5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372" y="1322479"/>
        <a:ext cx="1282404" cy="2685033"/>
      </dsp:txXfrm>
    </dsp:sp>
    <dsp:sp modelId="{997A3B0A-C1D6-4E85-8BD7-D13AB7982C05}">
      <dsp:nvSpPr>
        <dsp:cNvPr id="0" name=""/>
        <dsp:cNvSpPr/>
      </dsp:nvSpPr>
      <dsp:spPr>
        <a:xfrm>
          <a:off x="5357501" y="804708"/>
          <a:ext cx="506549" cy="50654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AF30-F485-4C7B-A005-918ED0409AAE}">
      <dsp:nvSpPr>
        <dsp:cNvPr id="0" name=""/>
        <dsp:cNvSpPr/>
      </dsp:nvSpPr>
      <dsp:spPr>
        <a:xfrm>
          <a:off x="5610776" y="1057983"/>
          <a:ext cx="1282404" cy="2949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1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776" y="1057983"/>
        <a:ext cx="1282404" cy="2949529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B8E5-75DC-41DB-AFDB-CEA03D772DF7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98D2-68F8-42F7-A460-EBC90F9D5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99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F1D9-F546-47FA-8C00-BD5A1A8A20A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B339-3B3F-41F6-BD2D-A23AE473D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016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56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89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8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09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92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 smtClean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90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7973-537D-426C-8D23-6D2DC2E90B44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5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21ED-3E48-4BF1-90D9-441E66D2500B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36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D3E6-4FF3-4220-B38D-35BC9FBA7377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7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67B-FBE5-4E05-BC82-7FB6DFD9E4C1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8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520-3713-4514-89F5-FE7BD4AAC7C0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8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6D8B-AB29-42E8-99DE-DEFCD57A117E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0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3EA4-4CCF-4A02-ADB0-6F1897882DFA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81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C31-59A6-40C4-90E0-B5766373ECB2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2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398-FA35-479F-8B38-302AAEBEF497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6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427D-3A4A-4678-80F6-49B0D99EFF2F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48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78B7-F618-40EB-BF2A-E195BD7F137A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40EC-DA33-46E2-A006-5ADF66841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2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4F7B-96FC-47E5-97B8-737A316DF89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599" y="1094096"/>
            <a:ext cx="4655024" cy="764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r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2147456"/>
            <a:ext cx="6317672" cy="39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294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3806" y="6356351"/>
            <a:ext cx="2057400" cy="365125"/>
          </a:xfrm>
        </p:spPr>
        <p:txBody>
          <a:bodyPr/>
          <a:lstStyle/>
          <a:p>
            <a:fld id="{C36F099D-B71C-49D3-AD52-4F257EBC44B5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442" y="508296"/>
            <a:ext cx="586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দিবস-এর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09" y="4668982"/>
            <a:ext cx="8312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শিক্ষাবিদ,সাংবাদিক,কবি,প্রকৌশলী,চিকিৎসকদের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so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6" y="1343891"/>
            <a:ext cx="3976254" cy="3131127"/>
          </a:xfrm>
          <a:prstGeom prst="rect">
            <a:avLst/>
          </a:prstGeom>
        </p:spPr>
      </p:pic>
      <p:pic>
        <p:nvPicPr>
          <p:cNvPr id="35" name="Picture 34" descr="chuk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109" y="1496292"/>
            <a:ext cx="3920836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5587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DAAD-B188-4EE3-BC07-4FC032F9CC6F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487911"/>
            <a:ext cx="8063345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নির্যাতন।তারপর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নারকীয়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odor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1" y="498765"/>
            <a:ext cx="3920836" cy="3671454"/>
          </a:xfrm>
          <a:prstGeom prst="rect">
            <a:avLst/>
          </a:prstGeom>
        </p:spPr>
      </p:pic>
      <p:pic>
        <p:nvPicPr>
          <p:cNvPr id="9" name="Picture 8" descr="sena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91" y="540327"/>
            <a:ext cx="4059382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1914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E2CF-548C-4722-BBA9-6C52FD034F9C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672" y="2254156"/>
            <a:ext cx="7315201" cy="1077218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9869" y="1083963"/>
            <a:ext cx="266785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131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692" y="6315407"/>
            <a:ext cx="2057400" cy="365125"/>
          </a:xfrm>
        </p:spPr>
        <p:txBody>
          <a:bodyPr/>
          <a:lstStyle/>
          <a:p>
            <a:pPr algn="ctr"/>
            <a:fld id="{ED2C7DB8-E211-4A18-AD13-85D8E709CE6B}" type="datetime1">
              <a:rPr lang="en-US" sz="1400" b="1" smtClean="0"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12/14/2019</a:t>
            </a:fld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80656" y="4641273"/>
            <a:ext cx="5791199" cy="138545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lvl="0"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pPr lvl="0"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মন্ত্রীর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অর্পণ</a:t>
            </a:r>
            <a:endParaRPr lang="en-US" sz="2400" dirty="0" smtClean="0"/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b-pa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498764"/>
            <a:ext cx="81603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6000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fld id="{7E5E51C9-28B4-4CCD-9718-BB15EDB5FA2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29" y="607891"/>
            <a:ext cx="76691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র‌্যালি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bod-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4" y="1551709"/>
            <a:ext cx="7703126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723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8198-FA26-4EDE-BC30-2EEC35AC7D2E}" type="datetime1">
              <a:rPr lang="en-US" smtClean="0"/>
              <a:pPr/>
              <a:t>12/14/2019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773" y="535577"/>
            <a:ext cx="870727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সর্বস্তরের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od-srit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1510145"/>
            <a:ext cx="7536873" cy="435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5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691F-4924-40EF-8564-D58B65BE28A8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54728" y="4456991"/>
            <a:ext cx="6192982" cy="18931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বুদ্ধিজীবিদের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9" name="Picture 8" descr="as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595745"/>
            <a:ext cx="3505200" cy="3394363"/>
          </a:xfrm>
          <a:prstGeom prst="rect">
            <a:avLst/>
          </a:prstGeom>
        </p:spPr>
      </p:pic>
      <p:pic>
        <p:nvPicPr>
          <p:cNvPr id="10" name="Picture 9" descr="2-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94" y="692727"/>
            <a:ext cx="3974523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012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5EA5-38A1-4AFC-9049-6941B7D8D6C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3261" y="985953"/>
            <a:ext cx="2429691" cy="707886"/>
          </a:xfrm>
          <a:prstGeom prst="rect">
            <a:avLst/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7" y="2356377"/>
            <a:ext cx="7661564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0200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0045-9BF1-455F-B7AF-816B23A1FC8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8" y="521929"/>
            <a:ext cx="26398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48" y="1793534"/>
            <a:ext cx="81101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বুদ্ধিজীবিদের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8673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4399-7F22-4531-A01E-4C4A54944D6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828" y="535577"/>
            <a:ext cx="242969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309" y="2316926"/>
            <a:ext cx="7647709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বুদ্ধিজীবিদের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স্মৃতিসৌধ-এর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চিত্রাংকন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49113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311C-2077-4F21-A50F-866A4B7746FA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85916" y="609600"/>
            <a:ext cx="6653284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169" y="3045807"/>
            <a:ext cx="41364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রেহেনা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এড</a:t>
            </a:r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defRPr/>
            </a:pP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চুকনগর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- ০১৭২৫০৩১৫৪০</a:t>
            </a:r>
          </a:p>
          <a:p>
            <a:pPr algn="ctr">
              <a:defRPr/>
            </a:pP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Email:-  sultanarehena79@gmail.com 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192997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28-০8-২০১৯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9050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D:\PICNIC-P\412a5356-2d1c-4caa-bb2f-e67606d036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90" y="637308"/>
            <a:ext cx="1752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0601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F9CD-8256-4E9C-B364-75E9DD425450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fld id="{C66FCC38-D8E5-458E-A332-B72E943C4E97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7335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116F-EDFA-47C2-A1E5-83EAF38590B9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611" y="618186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 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45" y="3838943"/>
            <a:ext cx="806497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sz="4000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73236" y="1893311"/>
          <a:ext cx="914400" cy="771525"/>
        </p:xfrm>
        <a:graphic>
          <a:graphicData uri="http://schemas.openxmlformats.org/presentationml/2006/ole">
            <p:oleObj spid="_x0000_s1109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178792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927F5-3234-4376-981C-B75989F82901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192" y="342515"/>
            <a:ext cx="6981683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uddijibi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56" y="1828801"/>
            <a:ext cx="6975108" cy="4017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737" y="5801205"/>
            <a:ext cx="6981683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বুদ্ধিজীবিদের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3386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69999"/>
            <a:ext cx="2057400" cy="365125"/>
          </a:xfrm>
        </p:spPr>
        <p:txBody>
          <a:bodyPr/>
          <a:lstStyle/>
          <a:p>
            <a:fld id="{80BFF75F-AE09-461C-9AAE-6545713354D8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455" y="304360"/>
            <a:ext cx="5832763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1491" y="2166499"/>
            <a:ext cx="641465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7532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F4E8-4E62-4894-B30C-F5A45A4E25E9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3201" y="555718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21" y="2232375"/>
            <a:ext cx="813406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022" y="3474325"/>
            <a:ext cx="8134063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প্রেক্ষাপট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022" y="1273954"/>
            <a:ext cx="81340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8692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C5CD-E983-4846-B828-1E7A0C9ACDAB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8160"/>
            <a:ext cx="8198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ddijib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1136073"/>
            <a:ext cx="7356763" cy="3449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95" y="4844956"/>
            <a:ext cx="8507888" cy="954107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3140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4827" y="6247169"/>
            <a:ext cx="2057400" cy="365125"/>
          </a:xfrm>
        </p:spPr>
        <p:txBody>
          <a:bodyPr/>
          <a:lstStyle/>
          <a:p>
            <a:pPr algn="ctr"/>
            <a:fld id="{344D21CC-DBD5-4998-9B76-4A84EE812394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12/14/2019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97527" y="4857406"/>
            <a:ext cx="7301345" cy="1321721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দিনটিকে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od-srit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512619"/>
            <a:ext cx="7467599" cy="39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1371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D3E6-4FF3-4220-B38D-35BC9FBA7377}" type="datetime1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8364" y="568037"/>
            <a:ext cx="57080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4211782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295</Words>
  <Application>Microsoft Office PowerPoint</Application>
  <PresentationFormat>On-screen Show (4:3)</PresentationFormat>
  <Paragraphs>76</Paragraphs>
  <Slides>20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LAVLY</dc:creator>
  <cp:lastModifiedBy>HP</cp:lastModifiedBy>
  <cp:revision>146</cp:revision>
  <dcterms:created xsi:type="dcterms:W3CDTF">2016-02-29T17:57:57Z</dcterms:created>
  <dcterms:modified xsi:type="dcterms:W3CDTF">2019-12-14T13:47:45Z</dcterms:modified>
</cp:coreProperties>
</file>