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9" r:id="rId14"/>
    <p:sldId id="268" r:id="rId15"/>
    <p:sldId id="274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3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1B89FC-2340-4D73-BFDF-FA0128026340}" type="doc">
      <dgm:prSet loTypeId="urn:microsoft.com/office/officeart/2005/8/layout/radial5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CB0D2BA-6BB9-469F-9B44-961049ADA895}">
      <dgm:prSet phldrT="[Text]" custT="1"/>
      <dgm:spPr/>
      <dgm:t>
        <a:bodyPr/>
        <a:lstStyle/>
        <a:p>
          <a:r>
            <a:rPr lang="bn-IN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টপোলজি 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FD1D736-A280-4BBA-8081-20EC67608160}" type="parTrans" cxnId="{1C378F49-E113-4EBB-BB59-3DBBAEAEA345}">
      <dgm:prSet/>
      <dgm:spPr/>
      <dgm:t>
        <a:bodyPr/>
        <a:lstStyle/>
        <a:p>
          <a:endParaRPr lang="en-US"/>
        </a:p>
      </dgm:t>
    </dgm:pt>
    <dgm:pt modelId="{8C219524-B67E-4452-A244-F5DB26930DC3}" type="sibTrans" cxnId="{1C378F49-E113-4EBB-BB59-3DBBAEAEA345}">
      <dgm:prSet/>
      <dgm:spPr/>
      <dgm:t>
        <a:bodyPr/>
        <a:lstStyle/>
        <a:p>
          <a:endParaRPr lang="en-US"/>
        </a:p>
      </dgm:t>
    </dgm:pt>
    <dgm:pt modelId="{334DF88D-0078-45A8-AEF7-E3DF8A7B6651}">
      <dgm:prSet phldrT="[Text]" custT="1"/>
      <dgm:spPr/>
      <dgm:t>
        <a:bodyPr/>
        <a:lstStyle/>
        <a:p>
          <a:pPr>
            <a:spcAft>
              <a:spcPts val="3000"/>
            </a:spcAft>
          </a:pPr>
          <a:r>
            <a:rPr lang="bn-IN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বাস টপোলজি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017E170-F149-45D8-BA65-5E9E32ACCB98}" type="parTrans" cxnId="{C7F2C905-2720-4308-B744-AA9BD51E03DE}">
      <dgm:prSet/>
      <dgm:spPr/>
      <dgm:t>
        <a:bodyPr/>
        <a:lstStyle/>
        <a:p>
          <a:endParaRPr lang="en-US"/>
        </a:p>
      </dgm:t>
    </dgm:pt>
    <dgm:pt modelId="{5BCFCB4F-1FDB-4718-AD90-87E34D97ED8F}" type="sibTrans" cxnId="{C7F2C905-2720-4308-B744-AA9BD51E03DE}">
      <dgm:prSet/>
      <dgm:spPr/>
      <dgm:t>
        <a:bodyPr/>
        <a:lstStyle/>
        <a:p>
          <a:endParaRPr lang="en-US"/>
        </a:p>
      </dgm:t>
    </dgm:pt>
    <dgm:pt modelId="{8F4DD5BE-594B-4064-A27A-7BAE02FEAE36}">
      <dgm:prSet phldrT="[Text]" custT="1"/>
      <dgm:spPr/>
      <dgm:t>
        <a:bodyPr/>
        <a:lstStyle/>
        <a:p>
          <a:r>
            <a:rPr lang="bn-IN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রিং টপোলজি 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364B55C-21EE-4811-8438-F9A1A4F4B391}" type="parTrans" cxnId="{65F49DEA-0017-4835-91B9-9A8C883133D0}">
      <dgm:prSet/>
      <dgm:spPr/>
      <dgm:t>
        <a:bodyPr/>
        <a:lstStyle/>
        <a:p>
          <a:endParaRPr lang="en-US"/>
        </a:p>
      </dgm:t>
    </dgm:pt>
    <dgm:pt modelId="{C780ADDC-E7B0-4198-B3FE-E0449EE4804B}" type="sibTrans" cxnId="{65F49DEA-0017-4835-91B9-9A8C883133D0}">
      <dgm:prSet/>
      <dgm:spPr/>
      <dgm:t>
        <a:bodyPr/>
        <a:lstStyle/>
        <a:p>
          <a:endParaRPr lang="en-US"/>
        </a:p>
      </dgm:t>
    </dgm:pt>
    <dgm:pt modelId="{A55DE0E0-B1B6-4DBA-9AFC-C6260EC82ECB}">
      <dgm:prSet phldrT="[Text]" custT="1"/>
      <dgm:spPr/>
      <dgm:t>
        <a:bodyPr/>
        <a:lstStyle/>
        <a:p>
          <a:r>
            <a:rPr lang="bn-IN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স্টার টপোলজি  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A1420E1-9C25-4AAB-BF0D-7EDE7654C561}" type="parTrans" cxnId="{39232885-48C9-42F8-BC8E-9CAA7EF3A83F}">
      <dgm:prSet/>
      <dgm:spPr/>
      <dgm:t>
        <a:bodyPr/>
        <a:lstStyle/>
        <a:p>
          <a:endParaRPr lang="en-US"/>
        </a:p>
      </dgm:t>
    </dgm:pt>
    <dgm:pt modelId="{8ADEA180-1F09-410E-B14E-C48E9084A219}" type="sibTrans" cxnId="{39232885-48C9-42F8-BC8E-9CAA7EF3A83F}">
      <dgm:prSet/>
      <dgm:spPr/>
      <dgm:t>
        <a:bodyPr/>
        <a:lstStyle/>
        <a:p>
          <a:endParaRPr lang="en-US"/>
        </a:p>
      </dgm:t>
    </dgm:pt>
    <dgm:pt modelId="{0BEE922C-7DB1-4878-96D1-66488B2E8681}">
      <dgm:prSet custT="1"/>
      <dgm:spPr/>
      <dgm:t>
        <a:bodyPr/>
        <a:lstStyle/>
        <a:p>
          <a:r>
            <a:rPr lang="bn-IN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ট্রি টপোলজি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933BFBB-CBBF-4284-9AB9-46AAC0DE5135}" type="parTrans" cxnId="{C99AC801-FD7E-40DA-A3A4-94A79FADA202}">
      <dgm:prSet/>
      <dgm:spPr/>
      <dgm:t>
        <a:bodyPr/>
        <a:lstStyle/>
        <a:p>
          <a:endParaRPr lang="en-US"/>
        </a:p>
      </dgm:t>
    </dgm:pt>
    <dgm:pt modelId="{77081383-B751-46CE-9178-C131B3A8ABF8}" type="sibTrans" cxnId="{C99AC801-FD7E-40DA-A3A4-94A79FADA202}">
      <dgm:prSet/>
      <dgm:spPr/>
      <dgm:t>
        <a:bodyPr/>
        <a:lstStyle/>
        <a:p>
          <a:endParaRPr lang="en-US"/>
        </a:p>
      </dgm:t>
    </dgm:pt>
    <dgm:pt modelId="{F834FBA3-95F4-41BC-A0EC-355F6E5535AE}">
      <dgm:prSet custT="1"/>
      <dgm:spPr/>
      <dgm:t>
        <a:bodyPr/>
        <a:lstStyle/>
        <a:p>
          <a:r>
            <a:rPr lang="bn-IN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মেশ টপোলজি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49D2FD2-1C9F-4E1B-843E-E8EB82BAD812}" type="parTrans" cxnId="{9D3ACD42-FB0F-414F-A1E6-5EF803AA9E9A}">
      <dgm:prSet/>
      <dgm:spPr/>
      <dgm:t>
        <a:bodyPr/>
        <a:lstStyle/>
        <a:p>
          <a:endParaRPr lang="en-US"/>
        </a:p>
      </dgm:t>
    </dgm:pt>
    <dgm:pt modelId="{375DABFF-E2F6-4406-86BA-03063F12AE46}" type="sibTrans" cxnId="{9D3ACD42-FB0F-414F-A1E6-5EF803AA9E9A}">
      <dgm:prSet/>
      <dgm:spPr/>
      <dgm:t>
        <a:bodyPr/>
        <a:lstStyle/>
        <a:p>
          <a:endParaRPr lang="en-US"/>
        </a:p>
      </dgm:t>
    </dgm:pt>
    <dgm:pt modelId="{8E5E2DFF-183B-4E1B-8360-8AB7C93A4879}">
      <dgm:prSet phldrT="[Text]" custScaleX="120373" custScaleY="112852"/>
      <dgm:spPr/>
      <dgm:t>
        <a:bodyPr/>
        <a:lstStyle/>
        <a:p>
          <a:endParaRPr lang="en-US"/>
        </a:p>
      </dgm:t>
    </dgm:pt>
    <dgm:pt modelId="{15244CE1-CCBE-44DD-A814-04A5C9F2E66D}" type="parTrans" cxnId="{C3937D50-2DE6-4FEF-9021-084CB1CFC5DB}">
      <dgm:prSet/>
      <dgm:spPr/>
      <dgm:t>
        <a:bodyPr/>
        <a:lstStyle/>
        <a:p>
          <a:endParaRPr lang="en-US"/>
        </a:p>
      </dgm:t>
    </dgm:pt>
    <dgm:pt modelId="{5BD2F31C-DDB7-496E-AF55-617B6EE604CC}" type="sibTrans" cxnId="{C3937D50-2DE6-4FEF-9021-084CB1CFC5DB}">
      <dgm:prSet/>
      <dgm:spPr/>
      <dgm:t>
        <a:bodyPr/>
        <a:lstStyle/>
        <a:p>
          <a:endParaRPr lang="en-US"/>
        </a:p>
      </dgm:t>
    </dgm:pt>
    <dgm:pt modelId="{9290F3EC-0F78-470D-B399-698844B4A58E}">
      <dgm:prSet phldrT="[Text]" custScaleX="120373" custScaleY="112852"/>
      <dgm:spPr/>
      <dgm:t>
        <a:bodyPr/>
        <a:lstStyle/>
        <a:p>
          <a:endParaRPr lang="en-US"/>
        </a:p>
      </dgm:t>
    </dgm:pt>
    <dgm:pt modelId="{BFADBEBF-FA21-43D9-B253-39F914B832BB}" type="parTrans" cxnId="{C3231540-2631-4F5B-A418-6CB8B5272033}">
      <dgm:prSet/>
      <dgm:spPr/>
      <dgm:t>
        <a:bodyPr/>
        <a:lstStyle/>
        <a:p>
          <a:endParaRPr lang="en-US"/>
        </a:p>
      </dgm:t>
    </dgm:pt>
    <dgm:pt modelId="{4E8A9597-702A-4163-A5DC-6647B22DCE5A}" type="sibTrans" cxnId="{C3231540-2631-4F5B-A418-6CB8B5272033}">
      <dgm:prSet/>
      <dgm:spPr/>
      <dgm:t>
        <a:bodyPr/>
        <a:lstStyle/>
        <a:p>
          <a:endParaRPr lang="en-US"/>
        </a:p>
      </dgm:t>
    </dgm:pt>
    <dgm:pt modelId="{0BE854F2-8BE0-4285-A86E-E6F8CF23ED80}">
      <dgm:prSet phldrT="[Text]" custScaleX="120373" custScaleY="112852"/>
      <dgm:spPr/>
      <dgm:t>
        <a:bodyPr/>
        <a:lstStyle/>
        <a:p>
          <a:endParaRPr lang="en-US"/>
        </a:p>
      </dgm:t>
    </dgm:pt>
    <dgm:pt modelId="{44389393-1EF9-498F-9BFB-4A1528F4BA7C}" type="parTrans" cxnId="{9864B963-E1F5-4810-89AF-8C9C6E7A75B5}">
      <dgm:prSet/>
      <dgm:spPr/>
      <dgm:t>
        <a:bodyPr/>
        <a:lstStyle/>
        <a:p>
          <a:endParaRPr lang="en-US"/>
        </a:p>
      </dgm:t>
    </dgm:pt>
    <dgm:pt modelId="{B6D08EF1-EC82-49D9-8D21-496A270BA622}" type="sibTrans" cxnId="{9864B963-E1F5-4810-89AF-8C9C6E7A75B5}">
      <dgm:prSet/>
      <dgm:spPr/>
      <dgm:t>
        <a:bodyPr/>
        <a:lstStyle/>
        <a:p>
          <a:endParaRPr lang="en-US"/>
        </a:p>
      </dgm:t>
    </dgm:pt>
    <dgm:pt modelId="{C6B41FB6-868E-43DE-AAF6-9DB28D03B85E}">
      <dgm:prSet phldrT="[Text]" custScaleX="120373" custScaleY="112852"/>
      <dgm:spPr/>
      <dgm:t>
        <a:bodyPr/>
        <a:lstStyle/>
        <a:p>
          <a:endParaRPr lang="en-US"/>
        </a:p>
      </dgm:t>
    </dgm:pt>
    <dgm:pt modelId="{2F448BAE-C43B-4281-BDA5-60408CDC8895}" type="parTrans" cxnId="{3E15121E-BDF6-4DF5-9B07-942C1D831FCC}">
      <dgm:prSet/>
      <dgm:spPr/>
      <dgm:t>
        <a:bodyPr/>
        <a:lstStyle/>
        <a:p>
          <a:endParaRPr lang="en-US"/>
        </a:p>
      </dgm:t>
    </dgm:pt>
    <dgm:pt modelId="{52F986FF-C02B-4B8A-8C34-F087DED93521}" type="sibTrans" cxnId="{3E15121E-BDF6-4DF5-9B07-942C1D831FCC}">
      <dgm:prSet/>
      <dgm:spPr/>
      <dgm:t>
        <a:bodyPr/>
        <a:lstStyle/>
        <a:p>
          <a:endParaRPr lang="en-US"/>
        </a:p>
      </dgm:t>
    </dgm:pt>
    <dgm:pt modelId="{5E0DB3D1-785B-4D09-BF39-9C0372CE6650}">
      <dgm:prSet custT="1"/>
      <dgm:spPr/>
      <dgm:t>
        <a:bodyPr/>
        <a:lstStyle/>
        <a:p>
          <a:r>
            <a:rPr lang="bn-IN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হাইব্রিড টপোলজি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BE7A0A8-55A8-4871-B611-9D2577BBC4F8}" type="parTrans" cxnId="{7606C264-E5BA-4921-A533-2A544D0FDAB8}">
      <dgm:prSet/>
      <dgm:spPr/>
      <dgm:t>
        <a:bodyPr/>
        <a:lstStyle/>
        <a:p>
          <a:endParaRPr lang="en-US"/>
        </a:p>
      </dgm:t>
    </dgm:pt>
    <dgm:pt modelId="{28759E44-6BFF-49F6-8E1D-C97E53D04684}" type="sibTrans" cxnId="{7606C264-E5BA-4921-A533-2A544D0FDAB8}">
      <dgm:prSet/>
      <dgm:spPr/>
      <dgm:t>
        <a:bodyPr/>
        <a:lstStyle/>
        <a:p>
          <a:endParaRPr lang="en-US"/>
        </a:p>
      </dgm:t>
    </dgm:pt>
    <dgm:pt modelId="{567EEB01-0BE5-4BCC-A907-26F1C5FB06DF}" type="pres">
      <dgm:prSet presAssocID="{021B89FC-2340-4D73-BFDF-FA012802634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51BD41B-FAE3-4B9D-96C7-0032538F36A9}" type="pres">
      <dgm:prSet presAssocID="{ECB0D2BA-6BB9-469F-9B44-961049ADA895}" presName="centerShape" presStyleLbl="node0" presStyleIdx="0" presStyleCnt="1" custScaleX="146417" custScaleY="135813" custLinFactNeighborY="346"/>
      <dgm:spPr/>
      <dgm:t>
        <a:bodyPr/>
        <a:lstStyle/>
        <a:p>
          <a:endParaRPr lang="en-US"/>
        </a:p>
      </dgm:t>
    </dgm:pt>
    <dgm:pt modelId="{FC92972D-DD46-430C-A95F-0BB41D427EED}" type="pres">
      <dgm:prSet presAssocID="{0017E170-F149-45D8-BA65-5E9E32ACCB98}" presName="parTrans" presStyleLbl="sibTrans2D1" presStyleIdx="0" presStyleCnt="6"/>
      <dgm:spPr/>
      <dgm:t>
        <a:bodyPr/>
        <a:lstStyle/>
        <a:p>
          <a:endParaRPr lang="en-US"/>
        </a:p>
      </dgm:t>
    </dgm:pt>
    <dgm:pt modelId="{E40B970A-5053-4BEE-8AF8-3F778703EDEB}" type="pres">
      <dgm:prSet presAssocID="{0017E170-F149-45D8-BA65-5E9E32ACCB98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7FA1D939-291E-4C87-A3CF-ACD85780FD8B}" type="pres">
      <dgm:prSet presAssocID="{334DF88D-0078-45A8-AEF7-E3DF8A7B6651}" presName="node" presStyleLbl="node1" presStyleIdx="0" presStyleCnt="6" custScaleX="127041" custScaleY="119321" custRadScaleRad="127699" custRadScaleInc="19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F7240A-8997-4878-A3EF-F4432FDEDC05}" type="pres">
      <dgm:prSet presAssocID="{C364B55C-21EE-4811-8438-F9A1A4F4B391}" presName="parTrans" presStyleLbl="sibTrans2D1" presStyleIdx="1" presStyleCnt="6"/>
      <dgm:spPr/>
      <dgm:t>
        <a:bodyPr/>
        <a:lstStyle/>
        <a:p>
          <a:endParaRPr lang="en-US"/>
        </a:p>
      </dgm:t>
    </dgm:pt>
    <dgm:pt modelId="{E3841667-7938-4A22-B797-2FE7211252FC}" type="pres">
      <dgm:prSet presAssocID="{C364B55C-21EE-4811-8438-F9A1A4F4B391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6A1391ED-D23D-47AA-90F1-47075BBFD66D}" type="pres">
      <dgm:prSet presAssocID="{8F4DD5BE-594B-4064-A27A-7BAE02FEAE36}" presName="node" presStyleLbl="node1" presStyleIdx="1" presStyleCnt="6" custScaleX="133623" custScaleY="126612" custRadScaleRad="117083" custRadScaleInc="-41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1909AB-EFB0-4CF7-BD3D-9F89D3C46B86}" type="pres">
      <dgm:prSet presAssocID="{BA1420E1-9C25-4AAB-BF0D-7EDE7654C561}" presName="parTrans" presStyleLbl="sibTrans2D1" presStyleIdx="2" presStyleCnt="6"/>
      <dgm:spPr/>
      <dgm:t>
        <a:bodyPr/>
        <a:lstStyle/>
        <a:p>
          <a:endParaRPr lang="en-US"/>
        </a:p>
      </dgm:t>
    </dgm:pt>
    <dgm:pt modelId="{70F1AC31-302C-4ACE-8FF8-B07778B07940}" type="pres">
      <dgm:prSet presAssocID="{BA1420E1-9C25-4AAB-BF0D-7EDE7654C561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E6B24B3C-BAF1-45EC-BEDD-1A6648203D56}" type="pres">
      <dgm:prSet presAssocID="{A55DE0E0-B1B6-4DBA-9AFC-C6260EC82ECB}" presName="node" presStyleLbl="node1" presStyleIdx="2" presStyleCnt="6" custScaleX="133219" custScaleY="112626" custRadScaleRad="132346" custRadScaleInc="-566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6C03D1-B242-4F4E-9B22-BDC8261454C2}" type="pres">
      <dgm:prSet presAssocID="{0933BFBB-CBBF-4284-9AB9-46AAC0DE5135}" presName="parTrans" presStyleLbl="sibTrans2D1" presStyleIdx="3" presStyleCnt="6"/>
      <dgm:spPr/>
      <dgm:t>
        <a:bodyPr/>
        <a:lstStyle/>
        <a:p>
          <a:endParaRPr lang="en-US"/>
        </a:p>
      </dgm:t>
    </dgm:pt>
    <dgm:pt modelId="{C65C34A1-E864-48D7-9C6E-60FC3B7695E5}" type="pres">
      <dgm:prSet presAssocID="{0933BFBB-CBBF-4284-9AB9-46AAC0DE5135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89DE5ECF-FF85-42BB-A9FB-0BB47B74EC2F}" type="pres">
      <dgm:prSet presAssocID="{0BEE922C-7DB1-4878-96D1-66488B2E8681}" presName="node" presStyleLbl="node1" presStyleIdx="3" presStyleCnt="6" custScaleX="121338" custScaleY="118097" custRadScaleRad="104564" custRadScaleInc="-704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6CB47E-A6CA-4D51-A625-2AC48D316FCD}" type="pres">
      <dgm:prSet presAssocID="{649D2FD2-1C9F-4E1B-843E-E8EB82BAD812}" presName="parTrans" presStyleLbl="sibTrans2D1" presStyleIdx="4" presStyleCnt="6"/>
      <dgm:spPr/>
      <dgm:t>
        <a:bodyPr/>
        <a:lstStyle/>
        <a:p>
          <a:endParaRPr lang="en-US"/>
        </a:p>
      </dgm:t>
    </dgm:pt>
    <dgm:pt modelId="{D8644F6F-F7D4-443B-B81D-C9AC483BF8AE}" type="pres">
      <dgm:prSet presAssocID="{649D2FD2-1C9F-4E1B-843E-E8EB82BAD812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0309D24C-1135-49B2-A88D-1862DD8109C2}" type="pres">
      <dgm:prSet presAssocID="{F834FBA3-95F4-41BC-A0EC-355F6E5535AE}" presName="node" presStyleLbl="node1" presStyleIdx="4" presStyleCnt="6" custScaleX="118450" custScaleY="117279" custRadScaleRad="123640" custRadScaleInc="-328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F383EE-1159-4BEE-B86C-86A8C1D1245B}" type="pres">
      <dgm:prSet presAssocID="{3BE7A0A8-55A8-4871-B611-9D2577BBC4F8}" presName="parTrans" presStyleLbl="sibTrans2D1" presStyleIdx="5" presStyleCnt="6"/>
      <dgm:spPr/>
      <dgm:t>
        <a:bodyPr/>
        <a:lstStyle/>
        <a:p>
          <a:endParaRPr lang="en-US"/>
        </a:p>
      </dgm:t>
    </dgm:pt>
    <dgm:pt modelId="{4B3BFBB8-8943-452F-B366-A57D8F84B241}" type="pres">
      <dgm:prSet presAssocID="{3BE7A0A8-55A8-4871-B611-9D2577BBC4F8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F84617D5-F992-41DF-9F33-1696048EE6DC}" type="pres">
      <dgm:prSet presAssocID="{5E0DB3D1-785B-4D09-BF39-9C0372CE6650}" presName="node" presStyleLbl="node1" presStyleIdx="5" presStyleCnt="6" custScaleX="131583" custScaleY="126150" custRadScaleRad="120651" custRadScaleInc="-263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672083-B7FD-4B25-831E-A5F4A4DACE98}" type="presOf" srcId="{649D2FD2-1C9F-4E1B-843E-E8EB82BAD812}" destId="{286CB47E-A6CA-4D51-A625-2AC48D316FCD}" srcOrd="0" destOrd="0" presId="urn:microsoft.com/office/officeart/2005/8/layout/radial5"/>
    <dgm:cxn modelId="{5475FBB2-6A5D-4C94-AA91-DC147167ACC1}" type="presOf" srcId="{F834FBA3-95F4-41BC-A0EC-355F6E5535AE}" destId="{0309D24C-1135-49B2-A88D-1862DD8109C2}" srcOrd="0" destOrd="0" presId="urn:microsoft.com/office/officeart/2005/8/layout/radial5"/>
    <dgm:cxn modelId="{3E50D096-1AE6-4107-A93A-87B01543FF56}" type="presOf" srcId="{C364B55C-21EE-4811-8438-F9A1A4F4B391}" destId="{45F7240A-8997-4878-A3EF-F4432FDEDC05}" srcOrd="0" destOrd="0" presId="urn:microsoft.com/office/officeart/2005/8/layout/radial5"/>
    <dgm:cxn modelId="{39232885-48C9-42F8-BC8E-9CAA7EF3A83F}" srcId="{ECB0D2BA-6BB9-469F-9B44-961049ADA895}" destId="{A55DE0E0-B1B6-4DBA-9AFC-C6260EC82ECB}" srcOrd="2" destOrd="0" parTransId="{BA1420E1-9C25-4AAB-BF0D-7EDE7654C561}" sibTransId="{8ADEA180-1F09-410E-B14E-C48E9084A219}"/>
    <dgm:cxn modelId="{65F49DEA-0017-4835-91B9-9A8C883133D0}" srcId="{ECB0D2BA-6BB9-469F-9B44-961049ADA895}" destId="{8F4DD5BE-594B-4064-A27A-7BAE02FEAE36}" srcOrd="1" destOrd="0" parTransId="{C364B55C-21EE-4811-8438-F9A1A4F4B391}" sibTransId="{C780ADDC-E7B0-4198-B3FE-E0449EE4804B}"/>
    <dgm:cxn modelId="{D71B7EDE-D526-40F8-99E5-169545C40FC0}" type="presOf" srcId="{649D2FD2-1C9F-4E1B-843E-E8EB82BAD812}" destId="{D8644F6F-F7D4-443B-B81D-C9AC483BF8AE}" srcOrd="1" destOrd="0" presId="urn:microsoft.com/office/officeart/2005/8/layout/radial5"/>
    <dgm:cxn modelId="{C3937D50-2DE6-4FEF-9021-084CB1CFC5DB}" srcId="{021B89FC-2340-4D73-BFDF-FA0128026340}" destId="{8E5E2DFF-183B-4E1B-8360-8AB7C93A4879}" srcOrd="1" destOrd="0" parTransId="{15244CE1-CCBE-44DD-A814-04A5C9F2E66D}" sibTransId="{5BD2F31C-DDB7-496E-AF55-617B6EE604CC}"/>
    <dgm:cxn modelId="{BDDB1F44-1D60-4F38-84F3-2A4E4AC34E11}" type="presOf" srcId="{0933BFBB-CBBF-4284-9AB9-46AAC0DE5135}" destId="{C65C34A1-E864-48D7-9C6E-60FC3B7695E5}" srcOrd="1" destOrd="0" presId="urn:microsoft.com/office/officeart/2005/8/layout/radial5"/>
    <dgm:cxn modelId="{A7133D56-A296-428C-8DD4-6671CED2F2B7}" type="presOf" srcId="{BA1420E1-9C25-4AAB-BF0D-7EDE7654C561}" destId="{70F1AC31-302C-4ACE-8FF8-B07778B07940}" srcOrd="1" destOrd="0" presId="urn:microsoft.com/office/officeart/2005/8/layout/radial5"/>
    <dgm:cxn modelId="{AAFE6EE1-3503-4E60-A39F-CCF5F4D1C91F}" type="presOf" srcId="{0017E170-F149-45D8-BA65-5E9E32ACCB98}" destId="{E40B970A-5053-4BEE-8AF8-3F778703EDEB}" srcOrd="1" destOrd="0" presId="urn:microsoft.com/office/officeart/2005/8/layout/radial5"/>
    <dgm:cxn modelId="{C3231540-2631-4F5B-A418-6CB8B5272033}" srcId="{021B89FC-2340-4D73-BFDF-FA0128026340}" destId="{9290F3EC-0F78-470D-B399-698844B4A58E}" srcOrd="2" destOrd="0" parTransId="{BFADBEBF-FA21-43D9-B253-39F914B832BB}" sibTransId="{4E8A9597-702A-4163-A5DC-6647B22DCE5A}"/>
    <dgm:cxn modelId="{440C421B-2099-433C-BC19-7F7DC455344C}" type="presOf" srcId="{3BE7A0A8-55A8-4871-B611-9D2577BBC4F8}" destId="{22F383EE-1159-4BEE-B86C-86A8C1D1245B}" srcOrd="0" destOrd="0" presId="urn:microsoft.com/office/officeart/2005/8/layout/radial5"/>
    <dgm:cxn modelId="{348766F5-E484-4866-AEE8-150B21589F37}" type="presOf" srcId="{8F4DD5BE-594B-4064-A27A-7BAE02FEAE36}" destId="{6A1391ED-D23D-47AA-90F1-47075BBFD66D}" srcOrd="0" destOrd="0" presId="urn:microsoft.com/office/officeart/2005/8/layout/radial5"/>
    <dgm:cxn modelId="{4DC10F13-2C41-48C6-9CE0-5E93B3C82C9C}" type="presOf" srcId="{ECB0D2BA-6BB9-469F-9B44-961049ADA895}" destId="{A51BD41B-FAE3-4B9D-96C7-0032538F36A9}" srcOrd="0" destOrd="0" presId="urn:microsoft.com/office/officeart/2005/8/layout/radial5"/>
    <dgm:cxn modelId="{3D70D614-A468-43B5-8CA7-47C75B5749E4}" type="presOf" srcId="{021B89FC-2340-4D73-BFDF-FA0128026340}" destId="{567EEB01-0BE5-4BCC-A907-26F1C5FB06DF}" srcOrd="0" destOrd="0" presId="urn:microsoft.com/office/officeart/2005/8/layout/radial5"/>
    <dgm:cxn modelId="{3A8FDFD6-B770-4862-B12C-20C49DCBD70A}" type="presOf" srcId="{0017E170-F149-45D8-BA65-5E9E32ACCB98}" destId="{FC92972D-DD46-430C-A95F-0BB41D427EED}" srcOrd="0" destOrd="0" presId="urn:microsoft.com/office/officeart/2005/8/layout/radial5"/>
    <dgm:cxn modelId="{DCC57A2B-CD95-4189-B531-32D04AF2419D}" type="presOf" srcId="{3BE7A0A8-55A8-4871-B611-9D2577BBC4F8}" destId="{4B3BFBB8-8943-452F-B366-A57D8F84B241}" srcOrd="1" destOrd="0" presId="urn:microsoft.com/office/officeart/2005/8/layout/radial5"/>
    <dgm:cxn modelId="{7606C264-E5BA-4921-A533-2A544D0FDAB8}" srcId="{ECB0D2BA-6BB9-469F-9B44-961049ADA895}" destId="{5E0DB3D1-785B-4D09-BF39-9C0372CE6650}" srcOrd="5" destOrd="0" parTransId="{3BE7A0A8-55A8-4871-B611-9D2577BBC4F8}" sibTransId="{28759E44-6BFF-49F6-8E1D-C97E53D04684}"/>
    <dgm:cxn modelId="{C7F2C905-2720-4308-B744-AA9BD51E03DE}" srcId="{ECB0D2BA-6BB9-469F-9B44-961049ADA895}" destId="{334DF88D-0078-45A8-AEF7-E3DF8A7B6651}" srcOrd="0" destOrd="0" parTransId="{0017E170-F149-45D8-BA65-5E9E32ACCB98}" sibTransId="{5BCFCB4F-1FDB-4718-AD90-87E34D97ED8F}"/>
    <dgm:cxn modelId="{F51EC34D-C6FE-481B-BD3B-BA72295B2180}" type="presOf" srcId="{C364B55C-21EE-4811-8438-F9A1A4F4B391}" destId="{E3841667-7938-4A22-B797-2FE7211252FC}" srcOrd="1" destOrd="0" presId="urn:microsoft.com/office/officeart/2005/8/layout/radial5"/>
    <dgm:cxn modelId="{9D3ACD42-FB0F-414F-A1E6-5EF803AA9E9A}" srcId="{ECB0D2BA-6BB9-469F-9B44-961049ADA895}" destId="{F834FBA3-95F4-41BC-A0EC-355F6E5535AE}" srcOrd="4" destOrd="0" parTransId="{649D2FD2-1C9F-4E1B-843E-E8EB82BAD812}" sibTransId="{375DABFF-E2F6-4406-86BA-03063F12AE46}"/>
    <dgm:cxn modelId="{545551FC-2D3A-43CC-9FEC-A00ABD2380F1}" type="presOf" srcId="{5E0DB3D1-785B-4D09-BF39-9C0372CE6650}" destId="{F84617D5-F992-41DF-9F33-1696048EE6DC}" srcOrd="0" destOrd="0" presId="urn:microsoft.com/office/officeart/2005/8/layout/radial5"/>
    <dgm:cxn modelId="{9864B963-E1F5-4810-89AF-8C9C6E7A75B5}" srcId="{021B89FC-2340-4D73-BFDF-FA0128026340}" destId="{0BE854F2-8BE0-4285-A86E-E6F8CF23ED80}" srcOrd="3" destOrd="0" parTransId="{44389393-1EF9-498F-9BFB-4A1528F4BA7C}" sibTransId="{B6D08EF1-EC82-49D9-8D21-496A270BA622}"/>
    <dgm:cxn modelId="{1C378F49-E113-4EBB-BB59-3DBBAEAEA345}" srcId="{021B89FC-2340-4D73-BFDF-FA0128026340}" destId="{ECB0D2BA-6BB9-469F-9B44-961049ADA895}" srcOrd="0" destOrd="0" parTransId="{1FD1D736-A280-4BBA-8081-20EC67608160}" sibTransId="{8C219524-B67E-4452-A244-F5DB26930DC3}"/>
    <dgm:cxn modelId="{C99AC801-FD7E-40DA-A3A4-94A79FADA202}" srcId="{ECB0D2BA-6BB9-469F-9B44-961049ADA895}" destId="{0BEE922C-7DB1-4878-96D1-66488B2E8681}" srcOrd="3" destOrd="0" parTransId="{0933BFBB-CBBF-4284-9AB9-46AAC0DE5135}" sibTransId="{77081383-B751-46CE-9178-C131B3A8ABF8}"/>
    <dgm:cxn modelId="{3E15121E-BDF6-4DF5-9B07-942C1D831FCC}" srcId="{021B89FC-2340-4D73-BFDF-FA0128026340}" destId="{C6B41FB6-868E-43DE-AAF6-9DB28D03B85E}" srcOrd="4" destOrd="0" parTransId="{2F448BAE-C43B-4281-BDA5-60408CDC8895}" sibTransId="{52F986FF-C02B-4B8A-8C34-F087DED93521}"/>
    <dgm:cxn modelId="{A93A03FE-86B9-4F2B-9AC9-2E3A2944D63C}" type="presOf" srcId="{0933BFBB-CBBF-4284-9AB9-46AAC0DE5135}" destId="{EF6C03D1-B242-4F4E-9B22-BDC8261454C2}" srcOrd="0" destOrd="0" presId="urn:microsoft.com/office/officeart/2005/8/layout/radial5"/>
    <dgm:cxn modelId="{21BC77D2-9105-46C3-AD1A-9C51584656B8}" type="presOf" srcId="{BA1420E1-9C25-4AAB-BF0D-7EDE7654C561}" destId="{171909AB-EFB0-4CF7-BD3D-9F89D3C46B86}" srcOrd="0" destOrd="0" presId="urn:microsoft.com/office/officeart/2005/8/layout/radial5"/>
    <dgm:cxn modelId="{4A973312-9E6F-4A89-9B5E-101F88A6A3E0}" type="presOf" srcId="{0BEE922C-7DB1-4878-96D1-66488B2E8681}" destId="{89DE5ECF-FF85-42BB-A9FB-0BB47B74EC2F}" srcOrd="0" destOrd="0" presId="urn:microsoft.com/office/officeart/2005/8/layout/radial5"/>
    <dgm:cxn modelId="{32CC2930-1A1F-40AC-81A5-EB1DC4F22F9F}" type="presOf" srcId="{334DF88D-0078-45A8-AEF7-E3DF8A7B6651}" destId="{7FA1D939-291E-4C87-A3CF-ACD85780FD8B}" srcOrd="0" destOrd="0" presId="urn:microsoft.com/office/officeart/2005/8/layout/radial5"/>
    <dgm:cxn modelId="{49C19926-F8ED-4AC1-81C6-F53AA58D479D}" type="presOf" srcId="{A55DE0E0-B1B6-4DBA-9AFC-C6260EC82ECB}" destId="{E6B24B3C-BAF1-45EC-BEDD-1A6648203D56}" srcOrd="0" destOrd="0" presId="urn:microsoft.com/office/officeart/2005/8/layout/radial5"/>
    <dgm:cxn modelId="{CCA513C9-4143-46A6-B847-DC99CD122D0D}" type="presParOf" srcId="{567EEB01-0BE5-4BCC-A907-26F1C5FB06DF}" destId="{A51BD41B-FAE3-4B9D-96C7-0032538F36A9}" srcOrd="0" destOrd="0" presId="urn:microsoft.com/office/officeart/2005/8/layout/radial5"/>
    <dgm:cxn modelId="{4DA4A681-B49F-4AF6-A0A9-325692C23F35}" type="presParOf" srcId="{567EEB01-0BE5-4BCC-A907-26F1C5FB06DF}" destId="{FC92972D-DD46-430C-A95F-0BB41D427EED}" srcOrd="1" destOrd="0" presId="urn:microsoft.com/office/officeart/2005/8/layout/radial5"/>
    <dgm:cxn modelId="{38169189-5C1D-4DC2-B748-1375B8D7351C}" type="presParOf" srcId="{FC92972D-DD46-430C-A95F-0BB41D427EED}" destId="{E40B970A-5053-4BEE-8AF8-3F778703EDEB}" srcOrd="0" destOrd="0" presId="urn:microsoft.com/office/officeart/2005/8/layout/radial5"/>
    <dgm:cxn modelId="{8E02621C-D420-46E4-8C4F-69A560CDD5CE}" type="presParOf" srcId="{567EEB01-0BE5-4BCC-A907-26F1C5FB06DF}" destId="{7FA1D939-291E-4C87-A3CF-ACD85780FD8B}" srcOrd="2" destOrd="0" presId="urn:microsoft.com/office/officeart/2005/8/layout/radial5"/>
    <dgm:cxn modelId="{BEF0DFAB-55D3-4E2F-A8E3-6AF4A6EBD598}" type="presParOf" srcId="{567EEB01-0BE5-4BCC-A907-26F1C5FB06DF}" destId="{45F7240A-8997-4878-A3EF-F4432FDEDC05}" srcOrd="3" destOrd="0" presId="urn:microsoft.com/office/officeart/2005/8/layout/radial5"/>
    <dgm:cxn modelId="{BB306179-8AA7-4A4C-BC83-35102A5A7F64}" type="presParOf" srcId="{45F7240A-8997-4878-A3EF-F4432FDEDC05}" destId="{E3841667-7938-4A22-B797-2FE7211252FC}" srcOrd="0" destOrd="0" presId="urn:microsoft.com/office/officeart/2005/8/layout/radial5"/>
    <dgm:cxn modelId="{79193AD6-D3E7-46B5-8EC0-B529C7158D4A}" type="presParOf" srcId="{567EEB01-0BE5-4BCC-A907-26F1C5FB06DF}" destId="{6A1391ED-D23D-47AA-90F1-47075BBFD66D}" srcOrd="4" destOrd="0" presId="urn:microsoft.com/office/officeart/2005/8/layout/radial5"/>
    <dgm:cxn modelId="{877ED777-6A5E-4989-9162-CDCB91C59AAC}" type="presParOf" srcId="{567EEB01-0BE5-4BCC-A907-26F1C5FB06DF}" destId="{171909AB-EFB0-4CF7-BD3D-9F89D3C46B86}" srcOrd="5" destOrd="0" presId="urn:microsoft.com/office/officeart/2005/8/layout/radial5"/>
    <dgm:cxn modelId="{300A6EEE-B1D1-4256-9095-5F48CA29FC3B}" type="presParOf" srcId="{171909AB-EFB0-4CF7-BD3D-9F89D3C46B86}" destId="{70F1AC31-302C-4ACE-8FF8-B07778B07940}" srcOrd="0" destOrd="0" presId="urn:microsoft.com/office/officeart/2005/8/layout/radial5"/>
    <dgm:cxn modelId="{3EF767F9-6FB1-4696-964D-69D3007AD426}" type="presParOf" srcId="{567EEB01-0BE5-4BCC-A907-26F1C5FB06DF}" destId="{E6B24B3C-BAF1-45EC-BEDD-1A6648203D56}" srcOrd="6" destOrd="0" presId="urn:microsoft.com/office/officeart/2005/8/layout/radial5"/>
    <dgm:cxn modelId="{BA86FD79-6EA8-4788-A351-05E54BCB0F7D}" type="presParOf" srcId="{567EEB01-0BE5-4BCC-A907-26F1C5FB06DF}" destId="{EF6C03D1-B242-4F4E-9B22-BDC8261454C2}" srcOrd="7" destOrd="0" presId="urn:microsoft.com/office/officeart/2005/8/layout/radial5"/>
    <dgm:cxn modelId="{5AB984AC-5A9E-4F09-A3BF-1FE024CD98EB}" type="presParOf" srcId="{EF6C03D1-B242-4F4E-9B22-BDC8261454C2}" destId="{C65C34A1-E864-48D7-9C6E-60FC3B7695E5}" srcOrd="0" destOrd="0" presId="urn:microsoft.com/office/officeart/2005/8/layout/radial5"/>
    <dgm:cxn modelId="{8F37AE15-5121-44FC-842D-63445C93E4C9}" type="presParOf" srcId="{567EEB01-0BE5-4BCC-A907-26F1C5FB06DF}" destId="{89DE5ECF-FF85-42BB-A9FB-0BB47B74EC2F}" srcOrd="8" destOrd="0" presId="urn:microsoft.com/office/officeart/2005/8/layout/radial5"/>
    <dgm:cxn modelId="{B176D590-F775-42B5-AEC6-F61E8CEE93FC}" type="presParOf" srcId="{567EEB01-0BE5-4BCC-A907-26F1C5FB06DF}" destId="{286CB47E-A6CA-4D51-A625-2AC48D316FCD}" srcOrd="9" destOrd="0" presId="urn:microsoft.com/office/officeart/2005/8/layout/radial5"/>
    <dgm:cxn modelId="{5B542552-4520-415E-8C02-BD589E02608B}" type="presParOf" srcId="{286CB47E-A6CA-4D51-A625-2AC48D316FCD}" destId="{D8644F6F-F7D4-443B-B81D-C9AC483BF8AE}" srcOrd="0" destOrd="0" presId="urn:microsoft.com/office/officeart/2005/8/layout/radial5"/>
    <dgm:cxn modelId="{3C5F5ABD-37B2-4FA9-BE04-235052C0A46E}" type="presParOf" srcId="{567EEB01-0BE5-4BCC-A907-26F1C5FB06DF}" destId="{0309D24C-1135-49B2-A88D-1862DD8109C2}" srcOrd="10" destOrd="0" presId="urn:microsoft.com/office/officeart/2005/8/layout/radial5"/>
    <dgm:cxn modelId="{947E0A27-E238-4A2D-A99F-94349B8EFAD1}" type="presParOf" srcId="{567EEB01-0BE5-4BCC-A907-26F1C5FB06DF}" destId="{22F383EE-1159-4BEE-B86C-86A8C1D1245B}" srcOrd="11" destOrd="0" presId="urn:microsoft.com/office/officeart/2005/8/layout/radial5"/>
    <dgm:cxn modelId="{73868025-1445-4A6C-B763-021C6BB9145E}" type="presParOf" srcId="{22F383EE-1159-4BEE-B86C-86A8C1D1245B}" destId="{4B3BFBB8-8943-452F-B366-A57D8F84B241}" srcOrd="0" destOrd="0" presId="urn:microsoft.com/office/officeart/2005/8/layout/radial5"/>
    <dgm:cxn modelId="{8DFBECDA-6639-44A1-826D-E873FCF54A4F}" type="presParOf" srcId="{567EEB01-0BE5-4BCC-A907-26F1C5FB06DF}" destId="{F84617D5-F992-41DF-9F33-1696048EE6DC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1BD41B-FAE3-4B9D-96C7-0032538F36A9}">
      <dsp:nvSpPr>
        <dsp:cNvPr id="0" name=""/>
        <dsp:cNvSpPr/>
      </dsp:nvSpPr>
      <dsp:spPr>
        <a:xfrm>
          <a:off x="2971635" y="1961532"/>
          <a:ext cx="2031276" cy="188416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টপোলজি 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269108" y="2237462"/>
        <a:ext cx="1436330" cy="1332305"/>
      </dsp:txXfrm>
    </dsp:sp>
    <dsp:sp modelId="{FC92972D-DD46-430C-A95F-0BB41D427EED}">
      <dsp:nvSpPr>
        <dsp:cNvPr id="0" name=""/>
        <dsp:cNvSpPr/>
      </dsp:nvSpPr>
      <dsp:spPr>
        <a:xfrm rot="16244169">
          <a:off x="3924351" y="1563327"/>
          <a:ext cx="153664" cy="5153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3947104" y="1689441"/>
        <a:ext cx="107565" cy="309200"/>
      </dsp:txXfrm>
    </dsp:sp>
    <dsp:sp modelId="{7FA1D939-291E-4C87-A3CF-ACD85780FD8B}">
      <dsp:nvSpPr>
        <dsp:cNvPr id="0" name=""/>
        <dsp:cNvSpPr/>
      </dsp:nvSpPr>
      <dsp:spPr>
        <a:xfrm>
          <a:off x="3051951" y="-136771"/>
          <a:ext cx="1925538" cy="180852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ts val="3000"/>
            </a:spcAft>
          </a:pPr>
          <a:r>
            <a:rPr lang="bn-IN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বাস টপোলজি 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333940" y="128082"/>
        <a:ext cx="1361560" cy="1278821"/>
      </dsp:txXfrm>
    </dsp:sp>
    <dsp:sp modelId="{45F7240A-8997-4878-A3EF-F4432FDEDC05}">
      <dsp:nvSpPr>
        <dsp:cNvPr id="0" name=""/>
        <dsp:cNvSpPr/>
      </dsp:nvSpPr>
      <dsp:spPr>
        <a:xfrm rot="19708287">
          <a:off x="4908657" y="1999338"/>
          <a:ext cx="265218" cy="5153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2079139"/>
            <a:satOff val="-9594"/>
            <a:lumOff val="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4914530" y="2123207"/>
        <a:ext cx="185653" cy="309200"/>
      </dsp:txXfrm>
    </dsp:sp>
    <dsp:sp modelId="{6A1391ED-D23D-47AA-90F1-47075BBFD66D}">
      <dsp:nvSpPr>
        <dsp:cNvPr id="0" name=""/>
        <dsp:cNvSpPr/>
      </dsp:nvSpPr>
      <dsp:spPr>
        <a:xfrm>
          <a:off x="5098321" y="641236"/>
          <a:ext cx="2025300" cy="1919035"/>
        </a:xfrm>
        <a:prstGeom prst="ellipse">
          <a:avLst/>
        </a:prstGeom>
        <a:solidFill>
          <a:schemeClr val="accent4">
            <a:hueOff val="2079139"/>
            <a:satOff val="-9594"/>
            <a:lumOff val="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রিং টপোলজি  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394919" y="922272"/>
        <a:ext cx="1432104" cy="1356963"/>
      </dsp:txXfrm>
    </dsp:sp>
    <dsp:sp modelId="{171909AB-EFB0-4CF7-BD3D-9F89D3C46B86}">
      <dsp:nvSpPr>
        <dsp:cNvPr id="0" name=""/>
        <dsp:cNvSpPr/>
      </dsp:nvSpPr>
      <dsp:spPr>
        <a:xfrm rot="763054">
          <a:off x="5139094" y="2953304"/>
          <a:ext cx="420154" cy="5153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4158277"/>
            <a:satOff val="-19187"/>
            <a:lumOff val="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5140640" y="3042496"/>
        <a:ext cx="294108" cy="309200"/>
      </dsp:txXfrm>
    </dsp:sp>
    <dsp:sp modelId="{E6B24B3C-BAF1-45EC-BEDD-1A6648203D56}">
      <dsp:nvSpPr>
        <dsp:cNvPr id="0" name=""/>
        <dsp:cNvSpPr/>
      </dsp:nvSpPr>
      <dsp:spPr>
        <a:xfrm>
          <a:off x="5713261" y="2667458"/>
          <a:ext cx="2019177" cy="1707052"/>
        </a:xfrm>
        <a:prstGeom prst="ellipse">
          <a:avLst/>
        </a:prstGeom>
        <a:solidFill>
          <a:schemeClr val="accent4">
            <a:hueOff val="4158277"/>
            <a:satOff val="-19187"/>
            <a:lumOff val="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স্টার টপোলজি  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008963" y="2917450"/>
        <a:ext cx="1427773" cy="1207068"/>
      </dsp:txXfrm>
    </dsp:sp>
    <dsp:sp modelId="{EF6C03D1-B242-4F4E-9B22-BDC8261454C2}">
      <dsp:nvSpPr>
        <dsp:cNvPr id="0" name=""/>
        <dsp:cNvSpPr/>
      </dsp:nvSpPr>
      <dsp:spPr>
        <a:xfrm rot="4123066">
          <a:off x="4300766" y="3692675"/>
          <a:ext cx="188468" cy="5153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6237415"/>
            <a:satOff val="-28781"/>
            <a:lumOff val="10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4318775" y="3769399"/>
        <a:ext cx="131928" cy="309200"/>
      </dsp:txXfrm>
    </dsp:sp>
    <dsp:sp modelId="{89DE5ECF-FF85-42BB-A9FB-0BB47B74EC2F}">
      <dsp:nvSpPr>
        <dsp:cNvPr id="0" name=""/>
        <dsp:cNvSpPr/>
      </dsp:nvSpPr>
      <dsp:spPr>
        <a:xfrm>
          <a:off x="3867903" y="4062862"/>
          <a:ext cx="1839098" cy="1789975"/>
        </a:xfrm>
        <a:prstGeom prst="ellipse">
          <a:avLst/>
        </a:prstGeom>
        <a:solidFill>
          <a:schemeClr val="accent4">
            <a:hueOff val="6237415"/>
            <a:satOff val="-28781"/>
            <a:lumOff val="1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ট্রি টপোলজি 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137233" y="4324998"/>
        <a:ext cx="1300438" cy="1265703"/>
      </dsp:txXfrm>
    </dsp:sp>
    <dsp:sp modelId="{286CB47E-A6CA-4D51-A625-2AC48D316FCD}">
      <dsp:nvSpPr>
        <dsp:cNvPr id="0" name=""/>
        <dsp:cNvSpPr/>
      </dsp:nvSpPr>
      <dsp:spPr>
        <a:xfrm rot="8422819">
          <a:off x="2759630" y="3500825"/>
          <a:ext cx="389994" cy="5153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8316554"/>
            <a:satOff val="-38374"/>
            <a:lumOff val="141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10800000">
        <a:off x="2863190" y="3566587"/>
        <a:ext cx="272996" cy="309200"/>
      </dsp:txXfrm>
    </dsp:sp>
    <dsp:sp modelId="{0309D24C-1135-49B2-A88D-1862DD8109C2}">
      <dsp:nvSpPr>
        <dsp:cNvPr id="0" name=""/>
        <dsp:cNvSpPr/>
      </dsp:nvSpPr>
      <dsp:spPr>
        <a:xfrm>
          <a:off x="1076396" y="3681467"/>
          <a:ext cx="1795325" cy="1777577"/>
        </a:xfrm>
        <a:prstGeom prst="ellipse">
          <a:avLst/>
        </a:prstGeom>
        <a:solidFill>
          <a:schemeClr val="accent4">
            <a:hueOff val="8316554"/>
            <a:satOff val="-38374"/>
            <a:lumOff val="1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মেশ টপোলজি 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339315" y="3941787"/>
        <a:ext cx="1269487" cy="1256937"/>
      </dsp:txXfrm>
    </dsp:sp>
    <dsp:sp modelId="{22F383EE-1159-4BEE-B86C-86A8C1D1245B}">
      <dsp:nvSpPr>
        <dsp:cNvPr id="0" name=""/>
        <dsp:cNvSpPr/>
      </dsp:nvSpPr>
      <dsp:spPr>
        <a:xfrm rot="12143140">
          <a:off x="2652139" y="2158285"/>
          <a:ext cx="302266" cy="5153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10800000">
        <a:off x="2739402" y="2278618"/>
        <a:ext cx="211586" cy="309200"/>
      </dsp:txXfrm>
    </dsp:sp>
    <dsp:sp modelId="{F84617D5-F992-41DF-9F33-1696048EE6DC}">
      <dsp:nvSpPr>
        <dsp:cNvPr id="0" name=""/>
        <dsp:cNvSpPr/>
      </dsp:nvSpPr>
      <dsp:spPr>
        <a:xfrm>
          <a:off x="618288" y="970709"/>
          <a:ext cx="1994380" cy="1912033"/>
        </a:xfrm>
        <a:prstGeom prst="ellips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হাইব্রিড টপোলজি 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10358" y="1250720"/>
        <a:ext cx="1410240" cy="13520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813C31-2CFD-4D59-B130-93A864DD0B36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61AFAD-4060-47C5-8E11-28C2E5A7F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643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1AFAD-4060-47C5-8E11-28C2E5A7F99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732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EA7CA-CC76-4D48-90A9-F2D371ABC0C3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5E61D-BFB9-4E18-AC87-9AA9BE811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477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EA7CA-CC76-4D48-90A9-F2D371ABC0C3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5E61D-BFB9-4E18-AC87-9AA9BE811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22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EA7CA-CC76-4D48-90A9-F2D371ABC0C3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5E61D-BFB9-4E18-AC87-9AA9BE811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764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EA7CA-CC76-4D48-90A9-F2D371ABC0C3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5E61D-BFB9-4E18-AC87-9AA9BE811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305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EA7CA-CC76-4D48-90A9-F2D371ABC0C3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5E61D-BFB9-4E18-AC87-9AA9BE811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493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EA7CA-CC76-4D48-90A9-F2D371ABC0C3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5E61D-BFB9-4E18-AC87-9AA9BE811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254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EA7CA-CC76-4D48-90A9-F2D371ABC0C3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5E61D-BFB9-4E18-AC87-9AA9BE811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305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EA7CA-CC76-4D48-90A9-F2D371ABC0C3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5E61D-BFB9-4E18-AC87-9AA9BE811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3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EA7CA-CC76-4D48-90A9-F2D371ABC0C3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5E61D-BFB9-4E18-AC87-9AA9BE811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7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EA7CA-CC76-4D48-90A9-F2D371ABC0C3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5E61D-BFB9-4E18-AC87-9AA9BE811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391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EA7CA-CC76-4D48-90A9-F2D371ABC0C3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5E61D-BFB9-4E18-AC87-9AA9BE811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145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EA7CA-CC76-4D48-90A9-F2D371ABC0C3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5E61D-BFB9-4E18-AC87-9AA9BE811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139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47"/>
            </a:avLst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286603" y="272955"/>
            <a:ext cx="11627893" cy="6318914"/>
          </a:xfrm>
          <a:prstGeom prst="frame">
            <a:avLst>
              <a:gd name="adj1" fmla="val 1917"/>
            </a:avLst>
          </a:prstGeom>
          <a:solidFill>
            <a:schemeClr val="accent6"/>
          </a:solidFill>
          <a:ln w="76200"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6" descr="server_client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954" y="2078282"/>
            <a:ext cx="10128913" cy="3933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96533" y="805209"/>
            <a:ext cx="97990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ক্লাসে সবাইকে স্বাগতম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97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47"/>
            </a:avLst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286603" y="272955"/>
            <a:ext cx="11627893" cy="6318914"/>
          </a:xfrm>
          <a:prstGeom prst="frame">
            <a:avLst>
              <a:gd name="adj1" fmla="val 1917"/>
            </a:avLst>
          </a:prstGeom>
          <a:solidFill>
            <a:schemeClr val="accent6"/>
          </a:solidFill>
          <a:ln w="76200"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268644" y="697719"/>
            <a:ext cx="4565176" cy="9370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5" name="Picture 2" descr="https://mplsnet.files.wordpress.com/2014/06/star-topology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960" y="3115512"/>
            <a:ext cx="7785579" cy="301353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Horizontal Scroll 6"/>
          <p:cNvSpPr/>
          <p:nvPr/>
        </p:nvSpPr>
        <p:spPr>
          <a:xfrm>
            <a:off x="4067034" y="506650"/>
            <a:ext cx="4503762" cy="1049194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স্টার টপোলজি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9116" y="1719615"/>
            <a:ext cx="101402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যে নেটওয়ার্কে একটি কম্পিউটার অপর একটি কম্পিউটারের সাথে এমনভাবে যুক্ত থাকে যা দেখতে অনেকটা আকাশের তারকার মতো, তাকে স্টার টপোলজি বলে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17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47"/>
            </a:avLst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286603" y="272955"/>
            <a:ext cx="11627893" cy="6318914"/>
          </a:xfrm>
          <a:prstGeom prst="frame">
            <a:avLst>
              <a:gd name="adj1" fmla="val 1917"/>
            </a:avLst>
          </a:prstGeom>
          <a:solidFill>
            <a:schemeClr val="accent6"/>
          </a:solidFill>
          <a:ln w="76200"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015566" y="629480"/>
            <a:ext cx="2449766" cy="7425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ট্রি টপোলজি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364" y="1458450"/>
            <a:ext cx="7772400" cy="2514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68993" y="4790365"/>
            <a:ext cx="99492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যে টপোলজিতে কম্পিউটার গুলো পরস্পরের সাথে শাখা-প্রশাখা হিসেবে বিন্যস্ত থাকে যা দেখতে অনেকটা গাছের মতো তাকে ট্রি টপোলজি বলে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089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47"/>
            </a:avLst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286603" y="272955"/>
            <a:ext cx="11627893" cy="6318914"/>
          </a:xfrm>
          <a:prstGeom prst="frame">
            <a:avLst>
              <a:gd name="adj1" fmla="val 1917"/>
            </a:avLst>
          </a:prstGeom>
          <a:solidFill>
            <a:schemeClr val="accent6"/>
          </a:solidFill>
          <a:ln w="76200"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487" y="3006332"/>
            <a:ext cx="7635130" cy="301353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12952" y="532261"/>
            <a:ext cx="33573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মেশ টপোলজি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79176" y="1446655"/>
            <a:ext cx="80684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মেশ টপোলজিতে কম্পিউটারগুলো একটা আরেকটার সাথে একাধিক পথে যুক্ত থাকে । 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19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47"/>
            </a:avLst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286603" y="272955"/>
            <a:ext cx="11627893" cy="6318914"/>
          </a:xfrm>
          <a:prstGeom prst="frame">
            <a:avLst>
              <a:gd name="adj1" fmla="val 1917"/>
            </a:avLst>
          </a:prstGeom>
          <a:solidFill>
            <a:schemeClr val="accent6"/>
          </a:solidFill>
          <a:ln w="76200"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5713" y="504964"/>
            <a:ext cx="4544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হাইব্রেড টপোলজি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2" descr="http://www4.ncsu.edu/%7Echou/course/Diagrams/busmai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181" y="1323828"/>
            <a:ext cx="4397238" cy="25888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181" y="3603015"/>
            <a:ext cx="4397237" cy="24796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132" y="1947253"/>
            <a:ext cx="6660107" cy="394857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674965" y="6032320"/>
            <a:ext cx="6687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dirty="0" smtClean="0"/>
              <a:t>বাস, রিং ও স্টার টপোলজি মিলে একত্রে হাইব্রিড টপোলজি হয় ।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94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47"/>
            </a:avLst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286603" y="272955"/>
            <a:ext cx="11627893" cy="6318914"/>
          </a:xfrm>
          <a:prstGeom prst="frame">
            <a:avLst>
              <a:gd name="adj1" fmla="val 1917"/>
            </a:avLst>
          </a:prstGeom>
          <a:solidFill>
            <a:schemeClr val="accent6"/>
          </a:solidFill>
          <a:ln w="76200"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087512" y="762000"/>
            <a:ext cx="3773598" cy="114300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spc="50" dirty="0" err="1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দলীয়</a:t>
            </a:r>
            <a:r>
              <a:rPr lang="en-US" sz="4800" b="1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কাজ</a:t>
            </a:r>
            <a:endParaRPr lang="en-US" sz="4800" b="1" spc="5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627" y="2388356"/>
            <a:ext cx="1156554" cy="1031167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917211" y="2674964"/>
            <a:ext cx="4589058" cy="60049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টপোলজি বলতে ক</a:t>
            </a:r>
            <a:r>
              <a:rPr lang="en-US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ী</a:t>
            </a:r>
            <a:r>
              <a:rPr lang="bn-BD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বুঝ</a:t>
            </a:r>
            <a:r>
              <a:rPr lang="bn-BD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?</a:t>
            </a:r>
            <a:endParaRPr lang="bn-IN" dirty="0" smtClean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131" y="3990833"/>
            <a:ext cx="1255170" cy="146827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988859" y="4503758"/>
            <a:ext cx="5609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প্রকার টপোলজির নাম লিখ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1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47"/>
            </a:avLst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286603" y="272955"/>
            <a:ext cx="11627893" cy="6318914"/>
          </a:xfrm>
          <a:prstGeom prst="frame">
            <a:avLst>
              <a:gd name="adj1" fmla="val 1917"/>
            </a:avLst>
          </a:prstGeom>
          <a:solidFill>
            <a:schemeClr val="accent6"/>
          </a:solidFill>
          <a:ln w="76200"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92482" y="636896"/>
            <a:ext cx="2763672" cy="808038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2199" y="5404516"/>
            <a:ext cx="9307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 সবাই বিভিন্ন প্রকার টপোলজির উপর একটা পোস্টার করে আনবে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127" y="1496635"/>
            <a:ext cx="5613009" cy="350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91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47"/>
            </a:avLst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286603" y="272955"/>
            <a:ext cx="11627893" cy="6318914"/>
          </a:xfrm>
          <a:prstGeom prst="frame">
            <a:avLst>
              <a:gd name="adj1" fmla="val 1917"/>
            </a:avLst>
          </a:prstGeom>
          <a:solidFill>
            <a:schemeClr val="accent6"/>
          </a:solidFill>
          <a:ln w="76200"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912" y="777921"/>
            <a:ext cx="8666328" cy="48188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99051" y="5527347"/>
            <a:ext cx="37121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8575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47"/>
            </a:avLst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286603" y="272955"/>
            <a:ext cx="11627893" cy="6318914"/>
          </a:xfrm>
          <a:prstGeom prst="frame">
            <a:avLst>
              <a:gd name="adj1" fmla="val 1917"/>
            </a:avLst>
          </a:prstGeom>
          <a:solidFill>
            <a:schemeClr val="accent6"/>
          </a:solidFill>
          <a:ln w="76200"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778872" y="539571"/>
            <a:ext cx="3999968" cy="94188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0311" tIns="45156" rIns="90311" bIns="45156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03167">
              <a:defRPr/>
            </a:pPr>
            <a:r>
              <a:rPr lang="en-US" sz="7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7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532587" y="982639"/>
            <a:ext cx="2179608" cy="2374704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394" y="982640"/>
            <a:ext cx="2124644" cy="237470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TextBox 6"/>
          <p:cNvSpPr txBox="1"/>
          <p:nvPr/>
        </p:nvSpPr>
        <p:spPr>
          <a:xfrm>
            <a:off x="901253" y="3386071"/>
            <a:ext cx="3542404" cy="2965364"/>
          </a:xfrm>
          <a:prstGeom prst="rect">
            <a:avLst/>
          </a:prstGeom>
          <a:noFill/>
          <a:ln w="57150">
            <a:solidFill>
              <a:schemeClr val="tx1"/>
            </a:solidFill>
            <a:prstDash val="lgDashDot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r>
              <a:rPr lang="en-US" sz="2667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667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67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সোহরাব</a:t>
            </a:r>
            <a:r>
              <a:rPr lang="en-US" sz="2667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67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হোসাইন</a:t>
            </a:r>
            <a:endParaRPr lang="en-US" sz="2667" i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667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2667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67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আরবি</a:t>
            </a:r>
            <a:endParaRPr lang="en-US" sz="2667" i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667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কামতা</a:t>
            </a:r>
            <a:r>
              <a:rPr lang="en-US" sz="2667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67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ডি</a:t>
            </a:r>
            <a:r>
              <a:rPr lang="en-US" sz="2667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67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এস</a:t>
            </a:r>
            <a:r>
              <a:rPr lang="en-US" sz="2667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67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ফাযিল</a:t>
            </a:r>
            <a:r>
              <a:rPr lang="en-US" sz="2667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67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endParaRPr lang="en-US" sz="2667" i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667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কামতা</a:t>
            </a:r>
            <a:r>
              <a:rPr lang="en-US" sz="2667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67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endParaRPr lang="en-US" sz="2667" i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667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ফরিদ্গঞ্জ</a:t>
            </a:r>
            <a:r>
              <a:rPr lang="en-US" sz="2667" i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667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চাঁদপুর</a:t>
            </a:r>
            <a:r>
              <a:rPr lang="en-US" sz="2667" i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2667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ইনডেক্স</a:t>
            </a:r>
            <a:r>
              <a:rPr lang="en-US" sz="2667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67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2667" i="1" dirty="0">
                <a:latin typeface="NikoshBAN" panose="02000000000000000000" pitchFamily="2" charset="0"/>
                <a:cs typeface="NikoshBAN" panose="02000000000000000000" pitchFamily="2" charset="0"/>
              </a:rPr>
              <a:t>- ২১০৮৯৬০ </a:t>
            </a:r>
          </a:p>
          <a:p>
            <a:r>
              <a:rPr lang="en-US" sz="2667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667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67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নং-০১৮১৫৪৪৭৩৭৭</a:t>
            </a:r>
            <a:endParaRPr lang="en-US" sz="2667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15228" y="3489360"/>
            <a:ext cx="3889333" cy="2862322"/>
          </a:xfrm>
          <a:prstGeom prst="rect">
            <a:avLst/>
          </a:prstGeom>
          <a:noFill/>
          <a:ln w="34925">
            <a:solidFill>
              <a:schemeClr val="tx1"/>
            </a:solidFill>
            <a:prstDash val="lgDashDot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আলিম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১ম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বর্ষ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২য় </a:t>
            </a: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৪০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২৩-10-২০১৯ </a:t>
            </a:r>
          </a:p>
        </p:txBody>
      </p:sp>
      <p:pic>
        <p:nvPicPr>
          <p:cNvPr id="9" name="Picture 8" descr="2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779" y="1481458"/>
            <a:ext cx="1596411" cy="515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8814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47"/>
            </a:avLst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286603" y="272955"/>
            <a:ext cx="11627893" cy="6318914"/>
          </a:xfrm>
          <a:prstGeom prst="frame">
            <a:avLst>
              <a:gd name="adj1" fmla="val 1917"/>
            </a:avLst>
          </a:prstGeom>
          <a:solidFill>
            <a:schemeClr val="accent6"/>
          </a:solidFill>
          <a:ln w="76200"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2" descr="E:\02-12-2015 gaffar\7-Figure5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233" y="1787858"/>
            <a:ext cx="4270040" cy="430814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6" descr="server_client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917" y="1787858"/>
            <a:ext cx="4301318" cy="430814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80433" y="709682"/>
            <a:ext cx="54181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 দুইটি লক্ষ্য করো ...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59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47"/>
            </a:avLst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286603" y="272955"/>
            <a:ext cx="11627893" cy="6318914"/>
          </a:xfrm>
          <a:prstGeom prst="frame">
            <a:avLst>
              <a:gd name="adj1" fmla="val 1917"/>
            </a:avLst>
          </a:prstGeom>
          <a:solidFill>
            <a:schemeClr val="accent6"/>
          </a:solidFill>
          <a:ln w="76200"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2" descr="E:\02-12-2015 gaffar\New folder (2)\LifeWireNetworkTopology_Revised-1b6ef5bdd4704d328fef15bedae8126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543" y="1090012"/>
            <a:ext cx="10890913" cy="456768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TextBox 5"/>
          <p:cNvSpPr txBox="1"/>
          <p:nvPr/>
        </p:nvSpPr>
        <p:spPr>
          <a:xfrm>
            <a:off x="1282890" y="382131"/>
            <a:ext cx="6209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 আমাদের পাঠ .........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44205" y="5663817"/>
            <a:ext cx="37667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টপোলজি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0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47"/>
            </a:avLst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286603" y="272955"/>
            <a:ext cx="11627893" cy="6318914"/>
          </a:xfrm>
          <a:prstGeom prst="frame">
            <a:avLst>
              <a:gd name="adj1" fmla="val 1917"/>
            </a:avLst>
          </a:prstGeom>
          <a:solidFill>
            <a:schemeClr val="accent6"/>
          </a:solidFill>
          <a:ln w="76200"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Down Ribbon 4"/>
          <p:cNvSpPr/>
          <p:nvPr/>
        </p:nvSpPr>
        <p:spPr>
          <a:xfrm>
            <a:off x="2320118" y="491319"/>
            <a:ext cx="7697337" cy="1409688"/>
          </a:xfrm>
          <a:prstGeom prst="ribbon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spc="50" dirty="0" smtClean="0">
                <a:ln w="1143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শিখণফল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917512" y="3784981"/>
            <a:ext cx="9150825" cy="20835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 টপোলজি সম্পর্কে বলতে পারবে; 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 টপোলজির প্রকার সম্পর্কে বলতে পারবে; </a:t>
            </a:r>
            <a:endParaRPr lang="bn-BD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প্রকার টপোলজির পার্থক্য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করতে পারবে।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69242" y="2524836"/>
            <a:ext cx="63325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.........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96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47"/>
            </a:avLst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286603" y="272955"/>
            <a:ext cx="11627893" cy="6318914"/>
          </a:xfrm>
          <a:prstGeom prst="frame">
            <a:avLst>
              <a:gd name="adj1" fmla="val 1917"/>
            </a:avLst>
          </a:prstGeom>
          <a:solidFill>
            <a:schemeClr val="accent6"/>
          </a:solidFill>
          <a:ln w="76200"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6" r="21515"/>
          <a:stretch/>
        </p:blipFill>
        <p:spPr>
          <a:xfrm>
            <a:off x="7514622" y="1635651"/>
            <a:ext cx="3392727" cy="33585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4" r="20303"/>
          <a:stretch/>
        </p:blipFill>
        <p:spPr>
          <a:xfrm>
            <a:off x="1092839" y="1636745"/>
            <a:ext cx="3429000" cy="35621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92073" y="777921"/>
            <a:ext cx="7970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এক জেলার সাথে অন্য জেলার যোগাযোগ ব্যবস্থা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4025" y="5352282"/>
            <a:ext cx="110273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এক কম্পিউটাররের সাথে অন্য কম্পিউটারের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পদ্ধতিতে করা হয় তাকে নেটওয়ার্ক টপোলজি বলে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81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47"/>
            </a:avLst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286603" y="272955"/>
            <a:ext cx="11627893" cy="6318914"/>
          </a:xfrm>
          <a:prstGeom prst="frame">
            <a:avLst>
              <a:gd name="adj1" fmla="val 1917"/>
            </a:avLst>
          </a:prstGeom>
          <a:solidFill>
            <a:schemeClr val="accent6"/>
          </a:solidFill>
          <a:ln w="76200"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orizontal Scroll 5"/>
          <p:cNvSpPr/>
          <p:nvPr/>
        </p:nvSpPr>
        <p:spPr>
          <a:xfrm rot="16200000">
            <a:off x="-1622617" y="2855953"/>
            <a:ext cx="5909480" cy="996283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টপোলজির প্রকারভেদঃ 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01653275"/>
              </p:ext>
            </p:extLst>
          </p:nvPr>
        </p:nvGraphicFramePr>
        <p:xfrm>
          <a:off x="2187210" y="604911"/>
          <a:ext cx="7990007" cy="57685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2603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51BD41B-FAE3-4B9D-96C7-0032538F36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graphicEl>
                                              <a:dgm id="{A51BD41B-FAE3-4B9D-96C7-0032538F36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graphicEl>
                                              <a:dgm id="{A51BD41B-FAE3-4B9D-96C7-0032538F36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C92972D-DD46-430C-A95F-0BB41D427E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graphicEl>
                                              <a:dgm id="{FC92972D-DD46-430C-A95F-0BB41D427E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graphicEl>
                                              <a:dgm id="{FC92972D-DD46-430C-A95F-0BB41D427E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FA1D939-291E-4C87-A3CF-ACD85780FD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graphicEl>
                                              <a:dgm id="{7FA1D939-291E-4C87-A3CF-ACD85780FD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graphicEl>
                                              <a:dgm id="{7FA1D939-291E-4C87-A3CF-ACD85780FD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5F7240A-8997-4878-A3EF-F4432FDEDC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graphicEl>
                                              <a:dgm id="{45F7240A-8997-4878-A3EF-F4432FDEDC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graphicEl>
                                              <a:dgm id="{45F7240A-8997-4878-A3EF-F4432FDEDC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A1391ED-D23D-47AA-90F1-47075BBFD6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graphicEl>
                                              <a:dgm id="{6A1391ED-D23D-47AA-90F1-47075BBFD6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graphicEl>
                                              <a:dgm id="{6A1391ED-D23D-47AA-90F1-47075BBFD6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71909AB-EFB0-4CF7-BD3D-9F89D3C46B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graphicEl>
                                              <a:dgm id="{171909AB-EFB0-4CF7-BD3D-9F89D3C46B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graphicEl>
                                              <a:dgm id="{171909AB-EFB0-4CF7-BD3D-9F89D3C46B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6B24B3C-BAF1-45EC-BEDD-1A6648203D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graphicEl>
                                              <a:dgm id="{E6B24B3C-BAF1-45EC-BEDD-1A6648203D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graphicEl>
                                              <a:dgm id="{E6B24B3C-BAF1-45EC-BEDD-1A6648203D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F6C03D1-B242-4F4E-9B22-BDC8261454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graphicEl>
                                              <a:dgm id="{EF6C03D1-B242-4F4E-9B22-BDC8261454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graphicEl>
                                              <a:dgm id="{EF6C03D1-B242-4F4E-9B22-BDC8261454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9DE5ECF-FF85-42BB-A9FB-0BB47B74E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graphicEl>
                                              <a:dgm id="{89DE5ECF-FF85-42BB-A9FB-0BB47B74E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graphicEl>
                                              <a:dgm id="{89DE5ECF-FF85-42BB-A9FB-0BB47B74E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86CB47E-A6CA-4D51-A625-2AC48D316F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>
                                            <p:graphicEl>
                                              <a:dgm id="{286CB47E-A6CA-4D51-A625-2AC48D316F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>
                                            <p:graphicEl>
                                              <a:dgm id="{286CB47E-A6CA-4D51-A625-2AC48D316F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309D24C-1135-49B2-A88D-1862DD8109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>
                                            <p:graphicEl>
                                              <a:dgm id="{0309D24C-1135-49B2-A88D-1862DD8109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>
                                            <p:graphicEl>
                                              <a:dgm id="{0309D24C-1135-49B2-A88D-1862DD8109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2F383EE-1159-4BEE-B86C-86A8C1D124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>
                                            <p:graphicEl>
                                              <a:dgm id="{22F383EE-1159-4BEE-B86C-86A8C1D124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>
                                            <p:graphicEl>
                                              <a:dgm id="{22F383EE-1159-4BEE-B86C-86A8C1D124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84617D5-F992-41DF-9F33-1696048EE6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>
                                            <p:graphicEl>
                                              <a:dgm id="{F84617D5-F992-41DF-9F33-1696048EE6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>
                                            <p:graphicEl>
                                              <a:dgm id="{F84617D5-F992-41DF-9F33-1696048EE6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51BD41B-FAE3-4B9D-96C7-0032538F36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C92972D-DD46-430C-A95F-0BB41D427E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FA1D939-291E-4C87-A3CF-ACD85780FD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5F7240A-8997-4878-A3EF-F4432FDEDC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A1391ED-D23D-47AA-90F1-47075BBFD6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71909AB-EFB0-4CF7-BD3D-9F89D3C46B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6B24B3C-BAF1-45EC-BEDD-1A6648203D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F6C03D1-B242-4F4E-9B22-BDC8261454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9DE5ECF-FF85-42BB-A9FB-0BB47B74E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86CB47E-A6CA-4D51-A625-2AC48D316F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309D24C-1135-49B2-A88D-1862DD8109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2F383EE-1159-4BEE-B86C-86A8C1D124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84617D5-F992-41DF-9F33-1696048EE6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  <p:bldGraphic spid="8" grpI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47"/>
            </a:avLst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286603" y="272955"/>
            <a:ext cx="11627893" cy="6318914"/>
          </a:xfrm>
          <a:prstGeom prst="frame">
            <a:avLst>
              <a:gd name="adj1" fmla="val 1917"/>
            </a:avLst>
          </a:prstGeom>
          <a:solidFill>
            <a:schemeClr val="accent6"/>
          </a:solidFill>
          <a:ln w="76200"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197511" y="648286"/>
            <a:ext cx="3745488" cy="812024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5400" spc="50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বাস টপোলজি </a:t>
            </a:r>
            <a:endParaRPr lang="en-US" sz="5400" spc="50" dirty="0">
              <a:ln w="1143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2" descr="http://www4.ncsu.edu/%7Echou/course/Diagrams/busmai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505" y="2883877"/>
            <a:ext cx="7924800" cy="337624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41011" y="1561912"/>
            <a:ext cx="103116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buNone/>
              <a:defRPr>
                <a:solidFill>
                  <a:srgbClr val="002060"/>
                </a:solidFill>
                <a:latin typeface="Nikosh" pitchFamily="2" charset="0"/>
                <a:cs typeface="Nikosh" pitchFamily="2" charset="0"/>
              </a:defRPr>
            </a:lvl1pPr>
          </a:lstStyle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বাস টপোলজিতে একটা মূল ব্যাকবোন বা মূল লাইনের সাথে সবগুলো কম্পিউটারকে জুড়ে দেওয়া হয়, ফলে কোন তথ্য দিলে তা সকল কম্পিউটারে পায়।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08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47"/>
            </a:avLst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286603" y="272955"/>
            <a:ext cx="11627893" cy="6318914"/>
          </a:xfrm>
          <a:prstGeom prst="frame">
            <a:avLst>
              <a:gd name="adj1" fmla="val 1917"/>
            </a:avLst>
          </a:prstGeom>
          <a:solidFill>
            <a:schemeClr val="accent6"/>
          </a:solidFill>
          <a:ln w="76200"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951034" y="643128"/>
            <a:ext cx="3759958" cy="7489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803" y="2302098"/>
            <a:ext cx="6660107" cy="394857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787858" y="1554697"/>
            <a:ext cx="9154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buNone/>
              <a:defRPr>
                <a:solidFill>
                  <a:srgbClr val="002060"/>
                </a:solidFill>
                <a:latin typeface="Nikosh" pitchFamily="2" charset="0"/>
                <a:cs typeface="Nikosh" pitchFamily="2" charset="0"/>
              </a:defRPr>
            </a:lvl1pPr>
          </a:lstStyle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রিং টপোলজিতে প্রত্যেকটা কম্পিউটার একটি অপরটির সাথে যুক্ত থাকে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31310" y="588535"/>
            <a:ext cx="30843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রিং টপোলজি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401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261</Words>
  <Application>Microsoft Office PowerPoint</Application>
  <PresentationFormat>Widescreen</PresentationFormat>
  <Paragraphs>51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Nikosh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Sohrab Hossain</dc:creator>
  <cp:lastModifiedBy>Sohrab Hossain</cp:lastModifiedBy>
  <cp:revision>39</cp:revision>
  <dcterms:created xsi:type="dcterms:W3CDTF">2019-12-13T13:43:42Z</dcterms:created>
  <dcterms:modified xsi:type="dcterms:W3CDTF">2019-12-15T06:59:17Z</dcterms:modified>
</cp:coreProperties>
</file>