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6" r:id="rId3"/>
    <p:sldId id="307" r:id="rId4"/>
    <p:sldId id="283" r:id="rId5"/>
    <p:sldId id="300" r:id="rId6"/>
    <p:sldId id="281" r:id="rId7"/>
    <p:sldId id="284" r:id="rId8"/>
    <p:sldId id="285" r:id="rId9"/>
    <p:sldId id="286" r:id="rId10"/>
    <p:sldId id="297" r:id="rId11"/>
    <p:sldId id="301" r:id="rId12"/>
    <p:sldId id="290" r:id="rId13"/>
    <p:sldId id="305" r:id="rId14"/>
    <p:sldId id="289" r:id="rId15"/>
    <p:sldId id="299" r:id="rId16"/>
    <p:sldId id="291" r:id="rId17"/>
    <p:sldId id="292" r:id="rId18"/>
    <p:sldId id="293" r:id="rId19"/>
    <p:sldId id="29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CED759"/>
    <a:srgbClr val="FFFFFF"/>
    <a:srgbClr val="6194C2"/>
    <a:srgbClr val="DDBF5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79174" autoAdjust="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image" Target="../media/image21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1.jpeg"/><Relationship Id="rId2" Type="http://schemas.openxmlformats.org/officeDocument/2006/relationships/image" Target="../media/image371.jpeg"/><Relationship Id="rId1" Type="http://schemas.openxmlformats.org/officeDocument/2006/relationships/image" Target="../media/image2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7FA89-CCFB-47F7-BDC6-0CF090D0AB1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5A6B38-1895-4DED-A632-866E02106BE0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BD" sz="2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ডিজিটাল বাংলাদেশের লক্ষ্য </a:t>
          </a:r>
          <a:endParaRPr lang="en-US" sz="2800" b="1" dirty="0">
            <a:solidFill>
              <a:srgbClr val="002060"/>
            </a:solidFill>
          </a:endParaRPr>
        </a:p>
      </dgm:t>
    </dgm:pt>
    <dgm:pt modelId="{B97AB638-3A28-4752-971F-B86664D09B84}" type="parTrans" cxnId="{0D1AE7E6-B727-41DD-B8EC-8DFB2AB72265}">
      <dgm:prSet/>
      <dgm:spPr/>
      <dgm:t>
        <a:bodyPr/>
        <a:lstStyle/>
        <a:p>
          <a:endParaRPr lang="en-US"/>
        </a:p>
      </dgm:t>
    </dgm:pt>
    <dgm:pt modelId="{3CA518E5-7D62-426C-9D7F-F7D1C5595D32}" type="sibTrans" cxnId="{0D1AE7E6-B727-41DD-B8EC-8DFB2AB72265}">
      <dgm:prSet/>
      <dgm:spPr/>
      <dgm:t>
        <a:bodyPr/>
        <a:lstStyle/>
        <a:p>
          <a:endParaRPr lang="en-US"/>
        </a:p>
      </dgm:t>
    </dgm:pt>
    <dgm:pt modelId="{192E9CE1-89CF-4977-84B7-1F0CF3211AB4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BD" sz="3600" b="1" dirty="0" smtClean="0"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endParaRPr lang="en-US" sz="3600" dirty="0"/>
        </a:p>
      </dgm:t>
    </dgm:pt>
    <dgm:pt modelId="{4656CC18-8C7F-455D-BCC8-25803C14E867}" type="parTrans" cxnId="{B38E9692-2512-4157-9BE7-3713788C7C4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9886AC7E-3E67-402A-B0AC-88ED9E3CD14C}" type="sibTrans" cxnId="{B38E9692-2512-4157-9BE7-3713788C7C46}">
      <dgm:prSet/>
      <dgm:spPr/>
      <dgm:t>
        <a:bodyPr/>
        <a:lstStyle/>
        <a:p>
          <a:endParaRPr lang="en-US"/>
        </a:p>
      </dgm:t>
    </dgm:pt>
    <dgm:pt modelId="{D790AF96-AEE8-4135-848A-048A6B71A7A5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স্বাস্থ্য</a:t>
          </a:r>
          <a:endParaRPr lang="en-US" sz="4000" dirty="0"/>
        </a:p>
      </dgm:t>
    </dgm:pt>
    <dgm:pt modelId="{485956DA-D83A-4F0D-BF4E-BA83DACC83DE}" type="parTrans" cxnId="{0B38EFF8-7ACC-4AEE-9D47-60C90C00D1F5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91CDE568-D342-4F11-B308-C455C82DE5D5}" type="sibTrans" cxnId="{0B38EFF8-7ACC-4AEE-9D47-60C90C00D1F5}">
      <dgm:prSet/>
      <dgm:spPr/>
      <dgm:t>
        <a:bodyPr/>
        <a:lstStyle/>
        <a:p>
          <a:endParaRPr lang="en-US"/>
        </a:p>
      </dgm:t>
    </dgm:pt>
    <dgm:pt modelId="{1F736291-C94E-4278-9FBF-7027A57A7174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bn-BD" b="1" dirty="0" smtClean="0">
              <a:latin typeface="NikoshBAN" panose="02000000000000000000" pitchFamily="2" charset="0"/>
              <a:cs typeface="NikoshBAN" panose="02000000000000000000" pitchFamily="2" charset="0"/>
            </a:rPr>
            <a:t>মোবাইল মানি অর্ডার</a:t>
          </a:r>
          <a:endParaRPr lang="en-US" dirty="0"/>
        </a:p>
      </dgm:t>
    </dgm:pt>
    <dgm:pt modelId="{C6787B47-CBFE-431C-85A1-59C4C88FC50E}" type="parTrans" cxnId="{29524737-963A-4F89-B26D-B9679A86ADD6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220BBED-0A0D-42CB-8ACD-383F2C7D2FC5}" type="sibTrans" cxnId="{29524737-963A-4F89-B26D-B9679A86ADD6}">
      <dgm:prSet/>
      <dgm:spPr/>
      <dgm:t>
        <a:bodyPr/>
        <a:lstStyle/>
        <a:p>
          <a:endParaRPr lang="en-US"/>
        </a:p>
      </dgm:t>
    </dgm:pt>
    <dgm:pt modelId="{798891FC-607C-41E4-AD03-525BB12ED108}">
      <dgm:prSet phldrT="[Text]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bn-BD" b="1" dirty="0" smtClean="0">
              <a:latin typeface="NikoshBAN" panose="02000000000000000000" pitchFamily="2" charset="0"/>
              <a:cs typeface="NikoshBAN" panose="02000000000000000000" pitchFamily="2" charset="0"/>
            </a:rPr>
            <a:t>মোবাইল ফোন ভর্তি পরিক্ষা</a:t>
          </a:r>
          <a:endParaRPr lang="en-US" dirty="0"/>
        </a:p>
      </dgm:t>
    </dgm:pt>
    <dgm:pt modelId="{DA6A3DCC-8373-4070-AE80-B4ABEE99D431}" type="parTrans" cxnId="{EC6EDF18-2F7D-42F0-BECC-521049606B15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endParaRPr lang="en-US"/>
        </a:p>
      </dgm:t>
    </dgm:pt>
    <dgm:pt modelId="{490F2857-96C3-444B-8C32-AE8DCD6874D0}" type="sibTrans" cxnId="{EC6EDF18-2F7D-42F0-BECC-521049606B15}">
      <dgm:prSet/>
      <dgm:spPr/>
      <dgm:t>
        <a:bodyPr/>
        <a:lstStyle/>
        <a:p>
          <a:endParaRPr lang="en-US"/>
        </a:p>
      </dgm:t>
    </dgm:pt>
    <dgm:pt modelId="{B8647243-3B46-4D2F-94ED-10691006AC40}">
      <dgm:prSet phldrT="[Text]"/>
      <dgm:spPr>
        <a:solidFill>
          <a:srgbClr val="00B0F0"/>
        </a:solidFill>
      </dgm:spPr>
      <dgm:t>
        <a:bodyPr/>
        <a:lstStyle/>
        <a:p>
          <a:r>
            <a:rPr lang="bn-BD" b="1" dirty="0" smtClean="0">
              <a:latin typeface="NikoshBAN" panose="02000000000000000000" pitchFamily="2" charset="0"/>
              <a:cs typeface="NikoshBAN" panose="02000000000000000000" pitchFamily="2" charset="0"/>
            </a:rPr>
            <a:t>কর্ম সংস্থান</a:t>
          </a:r>
          <a:endParaRPr lang="en-US" dirty="0"/>
        </a:p>
      </dgm:t>
    </dgm:pt>
    <dgm:pt modelId="{604868F1-1079-4223-9920-E045C4DDBBCE}" type="parTrans" cxnId="{661AF273-47B2-4E6E-9DDB-1B3C3CC0B074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endParaRPr lang="en-US" dirty="0"/>
        </a:p>
      </dgm:t>
    </dgm:pt>
    <dgm:pt modelId="{825BB066-7B0E-45FA-A200-6D2276DB721D}" type="sibTrans" cxnId="{661AF273-47B2-4E6E-9DDB-1B3C3CC0B074}">
      <dgm:prSet/>
      <dgm:spPr/>
      <dgm:t>
        <a:bodyPr/>
        <a:lstStyle/>
        <a:p>
          <a:endParaRPr lang="en-US"/>
        </a:p>
      </dgm:t>
    </dgm:pt>
    <dgm:pt modelId="{A63C69A4-E765-4C15-8DE7-402CDF9051E2}" type="pres">
      <dgm:prSet presAssocID="{E9A7FA89-CCFB-47F7-BDC6-0CF090D0AB1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BD0D79-224E-4BA9-9B56-129C08A973DB}" type="pres">
      <dgm:prSet presAssocID="{BA5A6B38-1895-4DED-A632-866E02106BE0}" presName="centerShape" presStyleLbl="node0" presStyleIdx="0" presStyleCnt="1" custScaleX="192238" custLinFactNeighborX="3603" custLinFactNeighborY="14110"/>
      <dgm:spPr/>
      <dgm:t>
        <a:bodyPr/>
        <a:lstStyle/>
        <a:p>
          <a:endParaRPr lang="en-US"/>
        </a:p>
      </dgm:t>
    </dgm:pt>
    <dgm:pt modelId="{ACC45141-CC1F-49DA-8ADE-A8E82D3E9ECF}" type="pres">
      <dgm:prSet presAssocID="{4656CC18-8C7F-455D-BCC8-25803C14E867}" presName="parTrans" presStyleLbl="sibTrans2D1" presStyleIdx="0" presStyleCnt="5" custScaleX="167110"/>
      <dgm:spPr/>
      <dgm:t>
        <a:bodyPr/>
        <a:lstStyle/>
        <a:p>
          <a:endParaRPr lang="en-US"/>
        </a:p>
      </dgm:t>
    </dgm:pt>
    <dgm:pt modelId="{26ED8918-F5DD-4E73-96B8-E4BB33E192BB}" type="pres">
      <dgm:prSet presAssocID="{4656CC18-8C7F-455D-BCC8-25803C14E86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BD19E20-7481-4472-9FE9-B30EB4213F93}" type="pres">
      <dgm:prSet presAssocID="{192E9CE1-89CF-4977-84B7-1F0CF3211AB4}" presName="node" presStyleLbl="node1" presStyleIdx="0" presStyleCnt="5" custRadScaleRad="94090" custRadScaleInc="7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0537F-4178-417D-9E8A-86B440E9866F}" type="pres">
      <dgm:prSet presAssocID="{485956DA-D83A-4F0D-BF4E-BA83DACC83DE}" presName="parTrans" presStyleLbl="sibTrans2D1" presStyleIdx="1" presStyleCnt="5" custScaleX="129663" custScaleY="87433"/>
      <dgm:spPr/>
      <dgm:t>
        <a:bodyPr/>
        <a:lstStyle/>
        <a:p>
          <a:endParaRPr lang="en-US"/>
        </a:p>
      </dgm:t>
    </dgm:pt>
    <dgm:pt modelId="{161886AE-2A41-494B-9E35-C23D8A64A22B}" type="pres">
      <dgm:prSet presAssocID="{485956DA-D83A-4F0D-BF4E-BA83DACC83D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B26DF17E-E8FA-4FDD-A8B9-FCBE045A276D}" type="pres">
      <dgm:prSet presAssocID="{D790AF96-AEE8-4135-848A-048A6B71A7A5}" presName="node" presStyleLbl="node1" presStyleIdx="1" presStyleCnt="5" custScaleX="112123" custScaleY="113861" custRadScaleRad="147552" custRadScaleInc="-28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A87AE-9328-49FC-A4EC-6709C9B62F4E}" type="pres">
      <dgm:prSet presAssocID="{604868F1-1079-4223-9920-E045C4DDBBCE}" presName="parTrans" presStyleLbl="sibTrans2D1" presStyleIdx="2" presStyleCnt="5" custScaleX="140030" custScaleY="106492" custLinFactNeighborX="6608" custLinFactNeighborY="28780"/>
      <dgm:spPr/>
      <dgm:t>
        <a:bodyPr/>
        <a:lstStyle/>
        <a:p>
          <a:endParaRPr lang="en-US"/>
        </a:p>
      </dgm:t>
    </dgm:pt>
    <dgm:pt modelId="{D3AC5C75-B3E2-4043-BB3F-EFBC0D706860}" type="pres">
      <dgm:prSet presAssocID="{604868F1-1079-4223-9920-E045C4DDBBC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5DA5C4E-F3EE-4834-B9F7-C5EDB14A2415}" type="pres">
      <dgm:prSet presAssocID="{B8647243-3B46-4D2F-94ED-10691006AC40}" presName="node" presStyleLbl="node1" presStyleIdx="2" presStyleCnt="5" custScaleX="99362" custScaleY="122245" custRadScaleRad="166888" custRadScaleInc="-76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13FB4-66D5-4D06-A66C-1BB55A3B1821}" type="pres">
      <dgm:prSet presAssocID="{C6787B47-CBFE-431C-85A1-59C4C88FC50E}" presName="parTrans" presStyleLbl="sibTrans2D1" presStyleIdx="3" presStyleCnt="5" custScaleX="156301"/>
      <dgm:spPr/>
      <dgm:t>
        <a:bodyPr/>
        <a:lstStyle/>
        <a:p>
          <a:endParaRPr lang="en-US"/>
        </a:p>
      </dgm:t>
    </dgm:pt>
    <dgm:pt modelId="{DDFA302B-E3D8-4789-9FC7-7CD18D61ADFB}" type="pres">
      <dgm:prSet presAssocID="{C6787B47-CBFE-431C-85A1-59C4C88FC50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59CC390-15E9-4D02-A28E-F69F14CF6079}" type="pres">
      <dgm:prSet presAssocID="{1F736291-C94E-4278-9FBF-7027A57A7174}" presName="node" presStyleLbl="node1" presStyleIdx="3" presStyleCnt="5" custScaleX="121294" custScaleY="131972" custRadScaleRad="159640" custRadScaleInc="76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76D8C-ADEF-408F-A215-64D407F5FF20}" type="pres">
      <dgm:prSet presAssocID="{DA6A3DCC-8373-4070-AE80-B4ABEE99D431}" presName="parTrans" presStyleLbl="sibTrans2D1" presStyleIdx="4" presStyleCnt="5" custScaleX="167218" custLinFactNeighborX="-8117" custLinFactNeighborY="-7418"/>
      <dgm:spPr/>
      <dgm:t>
        <a:bodyPr/>
        <a:lstStyle/>
        <a:p>
          <a:endParaRPr lang="en-US"/>
        </a:p>
      </dgm:t>
    </dgm:pt>
    <dgm:pt modelId="{43A37EFF-B783-4F14-94EC-7E9CA7274007}" type="pres">
      <dgm:prSet presAssocID="{DA6A3DCC-8373-4070-AE80-B4ABEE99D431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5D414D2-ED59-4B8F-B204-E3F0A2208FC1}" type="pres">
      <dgm:prSet presAssocID="{798891FC-607C-41E4-AD03-525BB12ED108}" presName="node" presStyleLbl="node1" presStyleIdx="4" presStyleCnt="5" custScaleX="134065" custScaleY="135121" custRadScaleRad="130577" custRadScaleInc="256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B8F2BA-1A07-4FF0-BB8A-4EBB4EC4ECE4}" type="presOf" srcId="{1F736291-C94E-4278-9FBF-7027A57A7174}" destId="{559CC390-15E9-4D02-A28E-F69F14CF6079}" srcOrd="0" destOrd="0" presId="urn:microsoft.com/office/officeart/2005/8/layout/radial5"/>
    <dgm:cxn modelId="{7861B6D5-97D7-403C-96E0-FD92070B66C8}" type="presOf" srcId="{4656CC18-8C7F-455D-BCC8-25803C14E867}" destId="{ACC45141-CC1F-49DA-8ADE-A8E82D3E9ECF}" srcOrd="0" destOrd="0" presId="urn:microsoft.com/office/officeart/2005/8/layout/radial5"/>
    <dgm:cxn modelId="{661AF273-47B2-4E6E-9DDB-1B3C3CC0B074}" srcId="{BA5A6B38-1895-4DED-A632-866E02106BE0}" destId="{B8647243-3B46-4D2F-94ED-10691006AC40}" srcOrd="2" destOrd="0" parTransId="{604868F1-1079-4223-9920-E045C4DDBBCE}" sibTransId="{825BB066-7B0E-45FA-A200-6D2276DB721D}"/>
    <dgm:cxn modelId="{0B38EFF8-7ACC-4AEE-9D47-60C90C00D1F5}" srcId="{BA5A6B38-1895-4DED-A632-866E02106BE0}" destId="{D790AF96-AEE8-4135-848A-048A6B71A7A5}" srcOrd="1" destOrd="0" parTransId="{485956DA-D83A-4F0D-BF4E-BA83DACC83DE}" sibTransId="{91CDE568-D342-4F11-B308-C455C82DE5D5}"/>
    <dgm:cxn modelId="{AAA408A1-08AE-4958-A05B-28CC98112E36}" type="presOf" srcId="{BA5A6B38-1895-4DED-A632-866E02106BE0}" destId="{2ABD0D79-224E-4BA9-9B56-129C08A973DB}" srcOrd="0" destOrd="0" presId="urn:microsoft.com/office/officeart/2005/8/layout/radial5"/>
    <dgm:cxn modelId="{E9F5D803-F1CC-4A40-90E3-2DD401C423A3}" type="presOf" srcId="{604868F1-1079-4223-9920-E045C4DDBBCE}" destId="{92EA87AE-9328-49FC-A4EC-6709C9B62F4E}" srcOrd="0" destOrd="0" presId="urn:microsoft.com/office/officeart/2005/8/layout/radial5"/>
    <dgm:cxn modelId="{008BD15D-118F-41FB-88A1-7E6A63BAF7C1}" type="presOf" srcId="{E9A7FA89-CCFB-47F7-BDC6-0CF090D0AB18}" destId="{A63C69A4-E765-4C15-8DE7-402CDF9051E2}" srcOrd="0" destOrd="0" presId="urn:microsoft.com/office/officeart/2005/8/layout/radial5"/>
    <dgm:cxn modelId="{B38E9692-2512-4157-9BE7-3713788C7C46}" srcId="{BA5A6B38-1895-4DED-A632-866E02106BE0}" destId="{192E9CE1-89CF-4977-84B7-1F0CF3211AB4}" srcOrd="0" destOrd="0" parTransId="{4656CC18-8C7F-455D-BCC8-25803C14E867}" sibTransId="{9886AC7E-3E67-402A-B0AC-88ED9E3CD14C}"/>
    <dgm:cxn modelId="{EC6EDF18-2F7D-42F0-BECC-521049606B15}" srcId="{BA5A6B38-1895-4DED-A632-866E02106BE0}" destId="{798891FC-607C-41E4-AD03-525BB12ED108}" srcOrd="4" destOrd="0" parTransId="{DA6A3DCC-8373-4070-AE80-B4ABEE99D431}" sibTransId="{490F2857-96C3-444B-8C32-AE8DCD6874D0}"/>
    <dgm:cxn modelId="{45DF6711-37CF-42CA-957F-AC6FFC55FE0D}" type="presOf" srcId="{DA6A3DCC-8373-4070-AE80-B4ABEE99D431}" destId="{43A37EFF-B783-4F14-94EC-7E9CA7274007}" srcOrd="1" destOrd="0" presId="urn:microsoft.com/office/officeart/2005/8/layout/radial5"/>
    <dgm:cxn modelId="{B8288354-00EF-4E55-A345-E984A2F975A6}" type="presOf" srcId="{D790AF96-AEE8-4135-848A-048A6B71A7A5}" destId="{B26DF17E-E8FA-4FDD-A8B9-FCBE045A276D}" srcOrd="0" destOrd="0" presId="urn:microsoft.com/office/officeart/2005/8/layout/radial5"/>
    <dgm:cxn modelId="{C879609C-43E2-4599-8B08-71A6EE804724}" type="presOf" srcId="{C6787B47-CBFE-431C-85A1-59C4C88FC50E}" destId="{F9013FB4-66D5-4D06-A66C-1BB55A3B1821}" srcOrd="0" destOrd="0" presId="urn:microsoft.com/office/officeart/2005/8/layout/radial5"/>
    <dgm:cxn modelId="{72CC2B77-389A-4383-8830-1368B1D73870}" type="presOf" srcId="{485956DA-D83A-4F0D-BF4E-BA83DACC83DE}" destId="{EE80537F-4178-417D-9E8A-86B440E9866F}" srcOrd="0" destOrd="0" presId="urn:microsoft.com/office/officeart/2005/8/layout/radial5"/>
    <dgm:cxn modelId="{0D1AE7E6-B727-41DD-B8EC-8DFB2AB72265}" srcId="{E9A7FA89-CCFB-47F7-BDC6-0CF090D0AB18}" destId="{BA5A6B38-1895-4DED-A632-866E02106BE0}" srcOrd="0" destOrd="0" parTransId="{B97AB638-3A28-4752-971F-B86664D09B84}" sibTransId="{3CA518E5-7D62-426C-9D7F-F7D1C5595D32}"/>
    <dgm:cxn modelId="{C03C98FA-E136-4B40-8A65-DD04CD0FE56F}" type="presOf" srcId="{C6787B47-CBFE-431C-85A1-59C4C88FC50E}" destId="{DDFA302B-E3D8-4789-9FC7-7CD18D61ADFB}" srcOrd="1" destOrd="0" presId="urn:microsoft.com/office/officeart/2005/8/layout/radial5"/>
    <dgm:cxn modelId="{EEACD7EC-7F8F-4BCD-8CB8-E46AE14C1E49}" type="presOf" srcId="{485956DA-D83A-4F0D-BF4E-BA83DACC83DE}" destId="{161886AE-2A41-494B-9E35-C23D8A64A22B}" srcOrd="1" destOrd="0" presId="urn:microsoft.com/office/officeart/2005/8/layout/radial5"/>
    <dgm:cxn modelId="{29524737-963A-4F89-B26D-B9679A86ADD6}" srcId="{BA5A6B38-1895-4DED-A632-866E02106BE0}" destId="{1F736291-C94E-4278-9FBF-7027A57A7174}" srcOrd="3" destOrd="0" parTransId="{C6787B47-CBFE-431C-85A1-59C4C88FC50E}" sibTransId="{D220BBED-0A0D-42CB-8ACD-383F2C7D2FC5}"/>
    <dgm:cxn modelId="{FBAE5CF5-4EBD-4894-AD79-7D66F8D84E6D}" type="presOf" srcId="{4656CC18-8C7F-455D-BCC8-25803C14E867}" destId="{26ED8918-F5DD-4E73-96B8-E4BB33E192BB}" srcOrd="1" destOrd="0" presId="urn:microsoft.com/office/officeart/2005/8/layout/radial5"/>
    <dgm:cxn modelId="{16481E85-4301-4824-B425-337AE8DCCF7C}" type="presOf" srcId="{DA6A3DCC-8373-4070-AE80-B4ABEE99D431}" destId="{E6176D8C-ADEF-408F-A215-64D407F5FF20}" srcOrd="0" destOrd="0" presId="urn:microsoft.com/office/officeart/2005/8/layout/radial5"/>
    <dgm:cxn modelId="{3A47383B-59E6-4A6E-B33C-CF8039CA3089}" type="presOf" srcId="{604868F1-1079-4223-9920-E045C4DDBBCE}" destId="{D3AC5C75-B3E2-4043-BB3F-EFBC0D706860}" srcOrd="1" destOrd="0" presId="urn:microsoft.com/office/officeart/2005/8/layout/radial5"/>
    <dgm:cxn modelId="{5EABE7C5-9CCA-494B-887B-0FB41457C2F6}" type="presOf" srcId="{192E9CE1-89CF-4977-84B7-1F0CF3211AB4}" destId="{4BD19E20-7481-4472-9FE9-B30EB4213F93}" srcOrd="0" destOrd="0" presId="urn:microsoft.com/office/officeart/2005/8/layout/radial5"/>
    <dgm:cxn modelId="{F55A1D70-FF0E-416E-9AB1-8E0D9A9988CD}" type="presOf" srcId="{798891FC-607C-41E4-AD03-525BB12ED108}" destId="{75D414D2-ED59-4B8F-B204-E3F0A2208FC1}" srcOrd="0" destOrd="0" presId="urn:microsoft.com/office/officeart/2005/8/layout/radial5"/>
    <dgm:cxn modelId="{75EE5DD1-2CB1-4824-858A-759CFF358C93}" type="presOf" srcId="{B8647243-3B46-4D2F-94ED-10691006AC40}" destId="{C5DA5C4E-F3EE-4834-B9F7-C5EDB14A2415}" srcOrd="0" destOrd="0" presId="urn:microsoft.com/office/officeart/2005/8/layout/radial5"/>
    <dgm:cxn modelId="{40AC12E7-F0BA-4D80-B756-9F08F30D1778}" type="presParOf" srcId="{A63C69A4-E765-4C15-8DE7-402CDF9051E2}" destId="{2ABD0D79-224E-4BA9-9B56-129C08A973DB}" srcOrd="0" destOrd="0" presId="urn:microsoft.com/office/officeart/2005/8/layout/radial5"/>
    <dgm:cxn modelId="{C47541B6-BBA8-4718-99BC-597D5C92ED66}" type="presParOf" srcId="{A63C69A4-E765-4C15-8DE7-402CDF9051E2}" destId="{ACC45141-CC1F-49DA-8ADE-A8E82D3E9ECF}" srcOrd="1" destOrd="0" presId="urn:microsoft.com/office/officeart/2005/8/layout/radial5"/>
    <dgm:cxn modelId="{3942FB16-6FB6-4046-B8FA-90116D3784A4}" type="presParOf" srcId="{ACC45141-CC1F-49DA-8ADE-A8E82D3E9ECF}" destId="{26ED8918-F5DD-4E73-96B8-E4BB33E192BB}" srcOrd="0" destOrd="0" presId="urn:microsoft.com/office/officeart/2005/8/layout/radial5"/>
    <dgm:cxn modelId="{D93E0125-408B-458D-8615-6AE9709A40CA}" type="presParOf" srcId="{A63C69A4-E765-4C15-8DE7-402CDF9051E2}" destId="{4BD19E20-7481-4472-9FE9-B30EB4213F93}" srcOrd="2" destOrd="0" presId="urn:microsoft.com/office/officeart/2005/8/layout/radial5"/>
    <dgm:cxn modelId="{30D64E7E-99F0-41A3-8C26-935AD2795B07}" type="presParOf" srcId="{A63C69A4-E765-4C15-8DE7-402CDF9051E2}" destId="{EE80537F-4178-417D-9E8A-86B440E9866F}" srcOrd="3" destOrd="0" presId="urn:microsoft.com/office/officeart/2005/8/layout/radial5"/>
    <dgm:cxn modelId="{3085964C-29D6-4DD9-A3BA-4D7236A93FD8}" type="presParOf" srcId="{EE80537F-4178-417D-9E8A-86B440E9866F}" destId="{161886AE-2A41-494B-9E35-C23D8A64A22B}" srcOrd="0" destOrd="0" presId="urn:microsoft.com/office/officeart/2005/8/layout/radial5"/>
    <dgm:cxn modelId="{327E8E27-8485-41BE-9252-A599098559F4}" type="presParOf" srcId="{A63C69A4-E765-4C15-8DE7-402CDF9051E2}" destId="{B26DF17E-E8FA-4FDD-A8B9-FCBE045A276D}" srcOrd="4" destOrd="0" presId="urn:microsoft.com/office/officeart/2005/8/layout/radial5"/>
    <dgm:cxn modelId="{5BFE9B81-C427-4252-A036-0A67F9E8DDDA}" type="presParOf" srcId="{A63C69A4-E765-4C15-8DE7-402CDF9051E2}" destId="{92EA87AE-9328-49FC-A4EC-6709C9B62F4E}" srcOrd="5" destOrd="0" presId="urn:microsoft.com/office/officeart/2005/8/layout/radial5"/>
    <dgm:cxn modelId="{1E65ED68-8FFB-443E-81BB-2A9687226BFE}" type="presParOf" srcId="{92EA87AE-9328-49FC-A4EC-6709C9B62F4E}" destId="{D3AC5C75-B3E2-4043-BB3F-EFBC0D706860}" srcOrd="0" destOrd="0" presId="urn:microsoft.com/office/officeart/2005/8/layout/radial5"/>
    <dgm:cxn modelId="{10F8925A-DE68-4159-8BCC-065687A1F41C}" type="presParOf" srcId="{A63C69A4-E765-4C15-8DE7-402CDF9051E2}" destId="{C5DA5C4E-F3EE-4834-B9F7-C5EDB14A2415}" srcOrd="6" destOrd="0" presId="urn:microsoft.com/office/officeart/2005/8/layout/radial5"/>
    <dgm:cxn modelId="{304DC8EC-C9D5-472D-982B-B0C81F2AAC40}" type="presParOf" srcId="{A63C69A4-E765-4C15-8DE7-402CDF9051E2}" destId="{F9013FB4-66D5-4D06-A66C-1BB55A3B1821}" srcOrd="7" destOrd="0" presId="urn:microsoft.com/office/officeart/2005/8/layout/radial5"/>
    <dgm:cxn modelId="{C4EDF0F2-8875-4F53-89E2-50882282DCA9}" type="presParOf" srcId="{F9013FB4-66D5-4D06-A66C-1BB55A3B1821}" destId="{DDFA302B-E3D8-4789-9FC7-7CD18D61ADFB}" srcOrd="0" destOrd="0" presId="urn:microsoft.com/office/officeart/2005/8/layout/radial5"/>
    <dgm:cxn modelId="{087256E4-5DBC-4723-8279-8128B4F8211B}" type="presParOf" srcId="{A63C69A4-E765-4C15-8DE7-402CDF9051E2}" destId="{559CC390-15E9-4D02-A28E-F69F14CF6079}" srcOrd="8" destOrd="0" presId="urn:microsoft.com/office/officeart/2005/8/layout/radial5"/>
    <dgm:cxn modelId="{13976908-D5DF-443E-8751-0F2EAEE8E64D}" type="presParOf" srcId="{A63C69A4-E765-4C15-8DE7-402CDF9051E2}" destId="{E6176D8C-ADEF-408F-A215-64D407F5FF20}" srcOrd="9" destOrd="0" presId="urn:microsoft.com/office/officeart/2005/8/layout/radial5"/>
    <dgm:cxn modelId="{B24AC05C-7663-4A7B-8E2C-ADDA8542BEF6}" type="presParOf" srcId="{E6176D8C-ADEF-408F-A215-64D407F5FF20}" destId="{43A37EFF-B783-4F14-94EC-7E9CA7274007}" srcOrd="0" destOrd="0" presId="urn:microsoft.com/office/officeart/2005/8/layout/radial5"/>
    <dgm:cxn modelId="{F2D0407C-E8A2-4EE1-AD92-A010F2012331}" type="presParOf" srcId="{A63C69A4-E765-4C15-8DE7-402CDF9051E2}" destId="{75D414D2-ED59-4B8F-B204-E3F0A2208FC1}" srcOrd="10" destOrd="0" presId="urn:microsoft.com/office/officeart/2005/8/layout/radial5"/>
  </dgm:cxnLst>
  <dgm:bg>
    <a:blipFill>
      <a:blip xmlns:r="http://schemas.openxmlformats.org/officeDocument/2006/relationships" r:embed="rId4"/>
      <a:tile tx="0" ty="0" sx="100000" sy="100000" flip="none" algn="tl"/>
    </a:blipFill>
  </dgm:bg>
  <dgm:whole>
    <a:ln w="76200">
      <a:solidFill>
        <a:srgbClr val="7030A0"/>
      </a:solidFill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D0D79-224E-4BA9-9B56-129C08A973DB}">
      <dsp:nvSpPr>
        <dsp:cNvPr id="0" name=""/>
        <dsp:cNvSpPr/>
      </dsp:nvSpPr>
      <dsp:spPr>
        <a:xfrm>
          <a:off x="2878341" y="2661087"/>
          <a:ext cx="2841976" cy="1478363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ডিজিটাল বাংলাদেশের লক্ষ্য </a:t>
          </a:r>
          <a:endParaRPr lang="en-US" sz="2800" b="1" kern="1200" dirty="0">
            <a:solidFill>
              <a:srgbClr val="002060"/>
            </a:solidFill>
          </a:endParaRPr>
        </a:p>
      </dsp:txBody>
      <dsp:txXfrm>
        <a:off x="3294539" y="2877588"/>
        <a:ext cx="2009580" cy="1045361"/>
      </dsp:txXfrm>
    </dsp:sp>
    <dsp:sp modelId="{ACC45141-CC1F-49DA-8ADE-A8E82D3E9ECF}">
      <dsp:nvSpPr>
        <dsp:cNvPr id="0" name=""/>
        <dsp:cNvSpPr/>
      </dsp:nvSpPr>
      <dsp:spPr>
        <a:xfrm rot="16115550">
          <a:off x="3773186" y="1859114"/>
          <a:ext cx="989349" cy="520858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853234" y="2041391"/>
        <a:ext cx="833092" cy="312514"/>
      </dsp:txXfrm>
    </dsp:sp>
    <dsp:sp modelId="{4BD19E20-7481-4472-9FE9-B30EB4213F93}">
      <dsp:nvSpPr>
        <dsp:cNvPr id="0" name=""/>
        <dsp:cNvSpPr/>
      </dsp:nvSpPr>
      <dsp:spPr>
        <a:xfrm>
          <a:off x="3468947" y="12731"/>
          <a:ext cx="1531937" cy="1531937"/>
        </a:xfrm>
        <a:prstGeom prst="ellipse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endParaRPr lang="en-US" sz="3600" kern="1200" dirty="0"/>
        </a:p>
      </dsp:txBody>
      <dsp:txXfrm>
        <a:off x="3693294" y="237078"/>
        <a:ext cx="1083243" cy="1083243"/>
      </dsp:txXfrm>
    </dsp:sp>
    <dsp:sp modelId="{EE80537F-4178-417D-9E8A-86B440E9866F}">
      <dsp:nvSpPr>
        <dsp:cNvPr id="0" name=""/>
        <dsp:cNvSpPr/>
      </dsp:nvSpPr>
      <dsp:spPr>
        <a:xfrm rot="19280915">
          <a:off x="5127368" y="2094080"/>
          <a:ext cx="1040949" cy="455402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142331" y="2227825"/>
        <a:ext cx="904328" cy="273242"/>
      </dsp:txXfrm>
    </dsp:sp>
    <dsp:sp modelId="{B26DF17E-E8FA-4FDD-A8B9-FCBE045A276D}">
      <dsp:nvSpPr>
        <dsp:cNvPr id="0" name=""/>
        <dsp:cNvSpPr/>
      </dsp:nvSpPr>
      <dsp:spPr>
        <a:xfrm>
          <a:off x="6072944" y="422808"/>
          <a:ext cx="1717654" cy="1744279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স্বাস্থ্য</a:t>
          </a:r>
          <a:endParaRPr lang="en-US" sz="4000" kern="1200" dirty="0"/>
        </a:p>
      </dsp:txBody>
      <dsp:txXfrm>
        <a:off x="6324489" y="678252"/>
        <a:ext cx="1214564" cy="1233391"/>
      </dsp:txXfrm>
    </dsp:sp>
    <dsp:sp modelId="{92EA87AE-9328-49FC-A4EC-6709C9B62F4E}">
      <dsp:nvSpPr>
        <dsp:cNvPr id="0" name=""/>
        <dsp:cNvSpPr/>
      </dsp:nvSpPr>
      <dsp:spPr>
        <a:xfrm rot="1087001">
          <a:off x="5648450" y="3842989"/>
          <a:ext cx="869122" cy="554672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652575" y="3928051"/>
        <a:ext cx="702720" cy="332804"/>
      </dsp:txXfrm>
    </dsp:sp>
    <dsp:sp modelId="{C5DA5C4E-F3EE-4834-B9F7-C5EDB14A2415}">
      <dsp:nvSpPr>
        <dsp:cNvPr id="0" name=""/>
        <dsp:cNvSpPr/>
      </dsp:nvSpPr>
      <dsp:spPr>
        <a:xfrm>
          <a:off x="6589801" y="3466680"/>
          <a:ext cx="1512452" cy="1860769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কর্ম সংস্থান</a:t>
          </a:r>
          <a:endParaRPr lang="en-US" sz="3100" kern="1200" dirty="0"/>
        </a:p>
      </dsp:txBody>
      <dsp:txXfrm>
        <a:off x="6811294" y="3739183"/>
        <a:ext cx="1069466" cy="1315763"/>
      </dsp:txXfrm>
    </dsp:sp>
    <dsp:sp modelId="{F9013FB4-66D5-4D06-A66C-1BB55A3B1821}">
      <dsp:nvSpPr>
        <dsp:cNvPr id="0" name=""/>
        <dsp:cNvSpPr/>
      </dsp:nvSpPr>
      <dsp:spPr>
        <a:xfrm rot="9838900">
          <a:off x="2064444" y="3647628"/>
          <a:ext cx="932301" cy="52085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2217668" y="3730241"/>
        <a:ext cx="776044" cy="312514"/>
      </dsp:txXfrm>
    </dsp:sp>
    <dsp:sp modelId="{559CC390-15E9-4D02-A28E-F69F14CF6079}">
      <dsp:nvSpPr>
        <dsp:cNvPr id="0" name=""/>
        <dsp:cNvSpPr/>
      </dsp:nvSpPr>
      <dsp:spPr>
        <a:xfrm>
          <a:off x="157759" y="3319836"/>
          <a:ext cx="1846293" cy="2008829"/>
        </a:xfrm>
        <a:prstGeom prst="ellipse">
          <a:avLst/>
        </a:prstGeom>
        <a:solidFill>
          <a:srgbClr val="00B050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মোবাইল মানি অর্ডার</a:t>
          </a:r>
          <a:endParaRPr lang="en-US" sz="3000" kern="1200" dirty="0"/>
        </a:p>
      </dsp:txBody>
      <dsp:txXfrm>
        <a:off x="428142" y="3614022"/>
        <a:ext cx="1305527" cy="1420457"/>
      </dsp:txXfrm>
    </dsp:sp>
    <dsp:sp modelId="{E6176D8C-ADEF-408F-A215-64D407F5FF20}">
      <dsp:nvSpPr>
        <dsp:cNvPr id="0" name=""/>
        <dsp:cNvSpPr/>
      </dsp:nvSpPr>
      <dsp:spPr>
        <a:xfrm rot="12929517">
          <a:off x="2406879" y="2166845"/>
          <a:ext cx="1061250" cy="52085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2548619" y="2316378"/>
        <a:ext cx="904993" cy="312514"/>
      </dsp:txXfrm>
    </dsp:sp>
    <dsp:sp modelId="{75D414D2-ED59-4B8F-B204-E3F0A2208FC1}">
      <dsp:nvSpPr>
        <dsp:cNvPr id="0" name=""/>
        <dsp:cNvSpPr/>
      </dsp:nvSpPr>
      <dsp:spPr>
        <a:xfrm>
          <a:off x="633618" y="485526"/>
          <a:ext cx="2040688" cy="2056762"/>
        </a:xfrm>
        <a:prstGeom prst="ellipse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মোবাইল ফোন ভর্তি পরিক্ষা</a:t>
          </a:r>
          <a:endParaRPr lang="en-US" sz="2900" kern="1200" dirty="0"/>
        </a:p>
      </dsp:txBody>
      <dsp:txXfrm>
        <a:off x="932470" y="786732"/>
        <a:ext cx="1442984" cy="1454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973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569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38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2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242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007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601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310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54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075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031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A5D6-7A59-4C3B-B156-79CC06C32AED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024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5.jpeg"/><Relationship Id="rId7" Type="http://schemas.openxmlformats.org/officeDocument/2006/relationships/image" Target="../media/image4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jpeg"/><Relationship Id="rId11" Type="http://schemas.openxmlformats.org/officeDocument/2006/relationships/image" Target="../media/image31.jpeg"/><Relationship Id="rId5" Type="http://schemas.openxmlformats.org/officeDocument/2006/relationships/image" Target="../media/image27.jpeg"/><Relationship Id="rId10" Type="http://schemas.openxmlformats.org/officeDocument/2006/relationships/image" Target="../media/image30.jpeg"/><Relationship Id="rId4" Type="http://schemas.openxmlformats.org/officeDocument/2006/relationships/image" Target="../media/image26.jpeg"/><Relationship Id="rId9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9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7.jpeg"/><Relationship Id="rId4" Type="http://schemas.openxmlformats.org/officeDocument/2006/relationships/image" Target="../media/image4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eg"/><Relationship Id="rId5" Type="http://schemas.openxmlformats.org/officeDocument/2006/relationships/image" Target="../media/image4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82337" y="744031"/>
            <a:ext cx="9627326" cy="514676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KOS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2015" y="602363"/>
            <a:ext cx="4833257" cy="31413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just"/>
            <a:r>
              <a:rPr lang="en-US" dirty="0" smtClean="0"/>
              <a:t>                                           </a:t>
            </a:r>
            <a:r>
              <a:rPr lang="bn-BD" sz="9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5400000">
            <a:off x="2696049" y="1937170"/>
            <a:ext cx="4065173" cy="3842084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812874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 advClick="0" advTm="7000">
        <p15:prstTrans prst="curtains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126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7554" y="365126"/>
            <a:ext cx="10466246" cy="58744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304144" y="1746249"/>
            <a:ext cx="2959042" cy="4095613"/>
            <a:chOff x="1304144" y="1746249"/>
            <a:chExt cx="2959042" cy="4095613"/>
          </a:xfrm>
        </p:grpSpPr>
        <p:sp>
          <p:nvSpPr>
            <p:cNvPr id="13" name="Rectangle 12"/>
            <p:cNvSpPr/>
            <p:nvPr/>
          </p:nvSpPr>
          <p:spPr>
            <a:xfrm>
              <a:off x="1304144" y="1746249"/>
              <a:ext cx="2959042" cy="4095612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362781" y="1825626"/>
              <a:ext cx="1864446" cy="4016236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18278" y="1746249"/>
            <a:ext cx="2908722" cy="4095612"/>
            <a:chOff x="4818278" y="1746249"/>
            <a:chExt cx="2908722" cy="4095612"/>
          </a:xfrm>
        </p:grpSpPr>
        <p:sp>
          <p:nvSpPr>
            <p:cNvPr id="16" name="Rectangle 15"/>
            <p:cNvSpPr/>
            <p:nvPr/>
          </p:nvSpPr>
          <p:spPr>
            <a:xfrm>
              <a:off x="4818278" y="1746249"/>
              <a:ext cx="2908722" cy="4095612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40238" y="1983174"/>
              <a:ext cx="1475088" cy="1309755"/>
            </a:xfrm>
            <a:prstGeom prst="rect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Cloud Callout 5"/>
          <p:cNvSpPr/>
          <p:nvPr/>
        </p:nvSpPr>
        <p:spPr>
          <a:xfrm>
            <a:off x="4660005" y="584616"/>
            <a:ext cx="2871989" cy="900929"/>
          </a:xfrm>
          <a:prstGeom prst="cloudCallout">
            <a:avLst/>
          </a:prstGeom>
          <a:blipFill>
            <a:blip r:embed="rId7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মানি অর্ডার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1501719" y="584616"/>
            <a:ext cx="2704563" cy="855148"/>
          </a:xfrm>
          <a:prstGeom prst="cloudCallout">
            <a:avLst/>
          </a:prstGeom>
          <a:blipFill>
            <a:blip r:embed="rId8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ইন্টেরনেট সেবা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8316349" y="584616"/>
            <a:ext cx="2031592" cy="929753"/>
          </a:xfrm>
          <a:prstGeom prst="cloudCallout">
            <a:avLst/>
          </a:prstGeom>
          <a:blipFill>
            <a:blip r:embed="rId9"/>
            <a:tile tx="0" ty="0" sx="100000" sy="100000" flip="none" algn="tl"/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অনলাইনে ভর্তি পরীক্ষা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468749" y="1746250"/>
            <a:ext cx="2809361" cy="4095611"/>
            <a:chOff x="8468749" y="1746250"/>
            <a:chExt cx="2809361" cy="4095611"/>
          </a:xfrm>
        </p:grpSpPr>
        <p:sp>
          <p:nvSpPr>
            <p:cNvPr id="15" name="Rectangle 14"/>
            <p:cNvSpPr/>
            <p:nvPr/>
          </p:nvSpPr>
          <p:spPr>
            <a:xfrm>
              <a:off x="8468749" y="1746250"/>
              <a:ext cx="2809361" cy="4095611"/>
            </a:xfrm>
            <a:prstGeom prst="rect">
              <a:avLst/>
            </a:prstGeom>
            <a:blipFill dpi="0" rotWithShape="1">
              <a:blip r:embed="rId10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763000" y="2220546"/>
              <a:ext cx="1020052" cy="1259766"/>
            </a:xfrm>
            <a:prstGeom prst="rect">
              <a:avLst/>
            </a:prstGeom>
            <a:blipFill dpi="0" rotWithShape="1">
              <a:blip r:embed="rId11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ight Arrow 19"/>
          <p:cNvSpPr/>
          <p:nvPr/>
        </p:nvSpPr>
        <p:spPr>
          <a:xfrm>
            <a:off x="4206282" y="3102456"/>
            <a:ext cx="589349" cy="4318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7748960" y="3102456"/>
            <a:ext cx="694689" cy="4318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677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67326" y="721895"/>
            <a:ext cx="9593179" cy="51013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09012" y="1524000"/>
            <a:ext cx="3769894" cy="3610603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609347" y="2310063"/>
            <a:ext cx="3416969" cy="2566737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67326" y="720349"/>
            <a:ext cx="9593179" cy="51013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66364" y="2139114"/>
            <a:ext cx="4091273" cy="3161256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0562" y="2310063"/>
            <a:ext cx="3749128" cy="2899542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2913017" y="1170321"/>
            <a:ext cx="2491569" cy="664013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7080069" y="756500"/>
            <a:ext cx="2481942" cy="968793"/>
          </a:xfrm>
          <a:prstGeom prst="cloudCallou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গ্রামীন মহিলা  কর্ম সংস্থা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800262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Click="0" advTm="7000">
        <p15:prstTrans prst="airplane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50513" y="605117"/>
            <a:ext cx="9890974" cy="533185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1003" y="2648837"/>
            <a:ext cx="9748263" cy="17750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বাংলাদেশের ক্ষেত্রগুলো উল্লেখ কর 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93276" y="925421"/>
            <a:ext cx="2653048" cy="1068947"/>
          </a:xfrm>
          <a:prstGeom prst="roundRect">
            <a:avLst/>
          </a:prstGeom>
          <a:solidFill>
            <a:srgbClr val="FF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32853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Click="0" advTm="6000">
        <p15:prstTrans prst="crush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9758385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8573059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 advClick="0" advTm="7000">
        <p14:honeycomb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673184"/>
            <a:ext cx="10058400" cy="5293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52315" y="2036562"/>
            <a:ext cx="3940930" cy="346482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5355338" y="3038849"/>
            <a:ext cx="944577" cy="541292"/>
          </a:xfrm>
          <a:prstGeom prst="notchedRight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62008" y="2126716"/>
            <a:ext cx="4093330" cy="3374674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6299915" y="673185"/>
            <a:ext cx="3863416" cy="1017503"/>
          </a:xfrm>
          <a:prstGeom prst="cloudCallou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প্রযুক্তিগত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 সচেতনতা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1226834" y="896244"/>
            <a:ext cx="4272445" cy="819817"/>
          </a:xfrm>
          <a:prstGeom prst="cloudCallou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bn-BD" sz="3600" dirty="0"/>
          </a:p>
          <a:p>
            <a:pPr algn="ctr"/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49117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 advClick="0" advTm="7000">
        <p14:shred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35618" y="699248"/>
            <a:ext cx="9308046" cy="5213516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03589" y="2022105"/>
            <a:ext cx="3624035" cy="347114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7165822" y="824459"/>
            <a:ext cx="2398011" cy="1001166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endParaRPr lang="bn-BD" dirty="0"/>
          </a:p>
          <a:p>
            <a:pPr algn="ctr"/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 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কর্ম সংস্থান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13679" y="1977444"/>
            <a:ext cx="3902298" cy="3560471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2903931" y="699248"/>
            <a:ext cx="2823693" cy="1187920"/>
          </a:xfrm>
          <a:prstGeom prst="cloudCallou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</a:p>
          <a:p>
            <a:pPr algn="ctr"/>
            <a:endParaRPr lang="bn-BD" dirty="0"/>
          </a:p>
          <a:p>
            <a:pPr algn="ctr"/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আই,সি,টি 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প্রশিক্ষন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dirty="0"/>
              <a:t> 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87847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7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1009" y="590843"/>
            <a:ext cx="10072468" cy="52753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Preparation 6"/>
          <p:cNvSpPr/>
          <p:nvPr/>
        </p:nvSpPr>
        <p:spPr>
          <a:xfrm>
            <a:off x="4191167" y="1191285"/>
            <a:ext cx="3249637" cy="998806"/>
          </a:xfrm>
          <a:prstGeom prst="flowChartPreparation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r>
              <a:rPr lang="bn-BD" sz="40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28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Bevel 8"/>
          <p:cNvSpPr/>
          <p:nvPr/>
        </p:nvSpPr>
        <p:spPr>
          <a:xfrm>
            <a:off x="1592705" y="2837197"/>
            <a:ext cx="9158990" cy="2218545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২০২১ সালের মধ্যে ডিজিটাল </a:t>
            </a:r>
            <a:r>
              <a:rPr lang="bn-BD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গড়ে তুলতে </a:t>
            </a:r>
            <a:r>
              <a:rPr lang="bn-BD" sz="4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করণীয়  </a:t>
            </a:r>
            <a:r>
              <a:rPr lang="bn-BD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উল্লেখ কর</a:t>
            </a:r>
            <a:r>
              <a:rPr lang="en-US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endParaRPr lang="en-US" sz="4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4175882"/>
      </p:ext>
    </p:extLst>
  </p:cSld>
  <p:clrMapOvr>
    <a:masterClrMapping/>
  </p:clrMapOvr>
  <p:transition spd="slow" advClick="0" advTm="8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0709" y="1909855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639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13400" y="668521"/>
            <a:ext cx="10002129" cy="5205046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</a:t>
            </a:r>
            <a:endParaRPr lang="en-US" dirty="0"/>
          </a:p>
        </p:txBody>
      </p:sp>
      <p:sp>
        <p:nvSpPr>
          <p:cNvPr id="7" name="Diamond 6"/>
          <p:cNvSpPr/>
          <p:nvPr/>
        </p:nvSpPr>
        <p:spPr>
          <a:xfrm>
            <a:off x="4178467" y="784002"/>
            <a:ext cx="3835064" cy="957393"/>
          </a:xfrm>
          <a:prstGeom prst="diamond">
            <a:avLst/>
          </a:prstGeom>
          <a:solidFill>
            <a:srgbClr val="FF0000"/>
          </a:solidFill>
          <a:ln w="7620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u="sng" spc="50" dirty="0">
                <a:ln w="11430"/>
                <a:solidFill>
                  <a:schemeClr val="bg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u="sng" spc="50" dirty="0">
              <a:ln w="11430"/>
              <a:solidFill>
                <a:schemeClr val="bg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43349" y="1856876"/>
            <a:ext cx="8552901" cy="371069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                     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</a:p>
          <a:p>
            <a:pPr algn="ctr"/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।কীসের দ্বারা প্রত্যন্ত</a:t>
            </a:r>
            <a:r>
              <a:rPr lang="en-US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গ্রাম  অঞ্চলে ইন্টারনেট সেবার  উদ্যোগ নেওয়া    হয়েছে </a:t>
            </a:r>
            <a:r>
              <a:rPr lang="bn-BD" sz="28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২। ডিজিটাল </a:t>
            </a:r>
            <a:r>
              <a:rPr lang="bn-BD" sz="28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</a:t>
            </a:r>
            <a:r>
              <a:rPr lang="bn-BD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গড়ে তোলার  প্রথম ধাপ কী বল?</a:t>
            </a:r>
            <a:r>
              <a:rPr lang="en-US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2800" b="1" dirty="0" smtClean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2800" b="1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৩। ডিজিটাল বাংলাদেশ এর মাধ্যমে ছাত্র /ছাত্রিরা কিভাবে উপকার পাচ্ছে তা বল </a:t>
            </a:r>
            <a:r>
              <a:rPr lang="bn-BD" sz="3600" b="1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164043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Click="0" advTm="8000">
        <p15:prstTrans prst="peelOff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83921" y="806351"/>
            <a:ext cx="9624157" cy="507929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4762408" y="1584101"/>
            <a:ext cx="3226577" cy="1141080"/>
          </a:xfrm>
          <a:prstGeom prst="bevel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</a:t>
            </a:r>
          </a:p>
          <a:p>
            <a:pPr algn="ctr"/>
            <a:r>
              <a:rPr lang="bn-BD" sz="4800" b="1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</a:t>
            </a:r>
            <a:r>
              <a:rPr lang="bn-BD" sz="4800" b="1" dirty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ln w="24500" cmpd="dbl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36584" y="3523345"/>
            <a:ext cx="7271232" cy="185545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এলাকার বেকার সমস্যা দূর করতে ডিজিটাল বাংলাদেশ কি কি সম্ভাবনা সৃষ্টি করেছে তার তালিকা  তৈরি কর।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Bevel 8"/>
          <p:cNvSpPr/>
          <p:nvPr/>
        </p:nvSpPr>
        <p:spPr>
          <a:xfrm>
            <a:off x="1532268" y="938933"/>
            <a:ext cx="3115823" cy="2068982"/>
          </a:xfrm>
          <a:prstGeom prst="bevel">
            <a:avLst/>
          </a:prstGeom>
          <a:blipFill dpi="0" rotWithShape="1"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795493" y="2875333"/>
            <a:ext cx="734096" cy="511811"/>
          </a:xfrm>
          <a:prstGeom prst="downArrow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933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 advClick="0" advTm="7000">
        <p14:honeycomb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641037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9822" y="717452"/>
            <a:ext cx="9973993" cy="5233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09823" y="914400"/>
            <a:ext cx="5181599" cy="24473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bn-BD" sz="8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Punched Tape 9"/>
          <p:cNvSpPr/>
          <p:nvPr/>
        </p:nvSpPr>
        <p:spPr>
          <a:xfrm>
            <a:off x="1471411" y="3155324"/>
            <a:ext cx="3915177" cy="2026271"/>
          </a:xfrm>
          <a:prstGeom prst="flowChartPunchedTap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/>
              <a:t>সবাইকে</a:t>
            </a:r>
            <a:endParaRPr lang="en-US" sz="8000" dirty="0"/>
          </a:p>
        </p:txBody>
      </p:sp>
    </p:spTree>
    <p:extLst>
      <p:ext uri="{BB962C8B-B14F-4D97-AF65-F5344CB8AC3E}">
        <p14:creationId xmlns="" xmlns:p14="http://schemas.microsoft.com/office/powerpoint/2010/main" val="3738375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 advClick="0" advTm="8000">
        <p14:vortex dir="r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4508" y="404314"/>
            <a:ext cx="10515600" cy="5725701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80060" y="817293"/>
            <a:ext cx="9975273" cy="5098702"/>
          </a:xfrm>
          <a:prstGeom prst="rect">
            <a:avLst/>
          </a:prstGeom>
          <a:solidFill>
            <a:srgbClr val="00B050"/>
          </a:solidFill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4000" dirty="0" err="1" smtClean="0"/>
              <a:t>মোঃজাকির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হোসেন</a:t>
            </a:r>
            <a:r>
              <a:rPr lang="en-US" sz="4000" dirty="0" smtClean="0"/>
              <a:t>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4000" dirty="0" err="1" smtClean="0"/>
              <a:t>প্রধান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শিক্ষক</a:t>
            </a:r>
            <a:r>
              <a:rPr lang="en-US" sz="4000" dirty="0" smtClean="0"/>
              <a:t>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4000" dirty="0" err="1" smtClean="0"/>
              <a:t>দক্ষিণ</a:t>
            </a:r>
            <a:r>
              <a:rPr lang="en-US" sz="4000" dirty="0" smtClean="0"/>
              <a:t> </a:t>
            </a:r>
            <a:r>
              <a:rPr lang="en-US" sz="4000" dirty="0" err="1" smtClean="0"/>
              <a:t>লালমোহন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মাধ্যমিক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বিদ্যালয়</a:t>
            </a:r>
            <a:endParaRPr lang="en-US" sz="4000" dirty="0" smtClean="0"/>
          </a:p>
          <a:p>
            <a:pPr marL="571500" indent="-571500">
              <a:buFont typeface="Wingdings" pitchFamily="2" charset="2"/>
              <a:buChar char="§"/>
            </a:pPr>
            <a:r>
              <a:rPr lang="en-US" sz="4000" dirty="0" err="1" smtClean="0"/>
              <a:t>লালমোহন</a:t>
            </a:r>
            <a:r>
              <a:rPr lang="en-US" sz="4000" dirty="0" smtClean="0"/>
              <a:t> ,</a:t>
            </a:r>
            <a:r>
              <a:rPr lang="en-US" sz="4000" dirty="0" err="1" smtClean="0"/>
              <a:t>ভোলা</a:t>
            </a:r>
            <a:endParaRPr lang="en-US" sz="4000" dirty="0" smtClean="0"/>
          </a:p>
          <a:p>
            <a:pPr marL="571500" indent="-571500">
              <a:buFont typeface="Wingdings" pitchFamily="2" charset="2"/>
              <a:buChar char="§"/>
            </a:pPr>
            <a:r>
              <a:rPr lang="en-US" sz="4000" dirty="0" smtClean="0"/>
              <a:t>ই </a:t>
            </a:r>
            <a:r>
              <a:rPr lang="en-US" sz="4000" dirty="0" err="1" smtClean="0"/>
              <a:t>মেইল</a:t>
            </a:r>
            <a:r>
              <a:rPr lang="en-US" sz="4000" dirty="0" smtClean="0"/>
              <a:t>-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388799" y="1021295"/>
            <a:ext cx="3227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শিক্ষক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পরিচিতি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8834840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Click="0" advTm="7000">
        <p:dissolve/>
      </p:transition>
    </mc:Choice>
    <mc:Fallback>
      <p:transition spd="slow" advClick="0" advTm="7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451262"/>
            <a:ext cx="10515600" cy="57257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08364" y="618413"/>
            <a:ext cx="9975273" cy="5391397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4286992" y="771897"/>
            <a:ext cx="3253839" cy="1235033"/>
          </a:xfrm>
          <a:prstGeom prst="cloudCallou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BD" sz="32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05987" y="2248745"/>
            <a:ext cx="4043795" cy="3475161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vel 9"/>
          <p:cNvSpPr/>
          <p:nvPr/>
        </p:nvSpPr>
        <p:spPr>
          <a:xfrm>
            <a:off x="5913911" y="2248745"/>
            <a:ext cx="4705597" cy="3475161"/>
          </a:xfrm>
          <a:prstGeom prst="bevel">
            <a:avLst/>
          </a:prstGeom>
          <a:blipFill>
            <a:blip r:embed="rId5"/>
            <a:tile tx="0" ty="0" sx="100000" sy="100000" flip="none" algn="tl"/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শ্রেনীঃ দশম</a:t>
            </a:r>
          </a:p>
          <a:p>
            <a:r>
              <a:rPr lang="bn-BD" sz="24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বিষয়ঃ তথ্য ও যোগাযোগ প্রযুক্তি</a:t>
            </a:r>
          </a:p>
          <a:p>
            <a:r>
              <a:rPr lang="bn-BD" sz="24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প্রথম অধ্যায়, পাঠঃঅষ্টম</a:t>
            </a:r>
          </a:p>
          <a:p>
            <a:r>
              <a:rPr lang="bn-BD" sz="24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সময়ঃ ৫০মিঃ </a:t>
            </a:r>
          </a:p>
          <a:p>
            <a:r>
              <a:rPr lang="bn-BD" sz="24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তারিখঃ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০৯-১১-২০১৯</a:t>
            </a:r>
            <a:endParaRPr lang="bn-BD" sz="2400" b="1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</a:p>
          <a:p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42241767"/>
      </p:ext>
    </p:extLst>
  </p:cSld>
  <p:clrMapOvr>
    <a:masterClrMapping/>
  </p:clrMapOvr>
  <p:transition spd="slow" advClick="0" advTm="7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236372" y="2537138"/>
            <a:ext cx="3470437" cy="3639825"/>
          </a:xfrm>
          <a:prstGeom prst="flowChartAlternateProcess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1779" y="2683966"/>
            <a:ext cx="3772747" cy="3492997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4919795" y="249215"/>
            <a:ext cx="2504810" cy="1042456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bn-BD" dirty="0" smtClean="0"/>
              <a:t> ডিজিট অর্থ 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অংক</a:t>
            </a:r>
            <a:r>
              <a:rPr lang="bn-BD" dirty="0"/>
              <a:t> বা</a:t>
            </a:r>
            <a:r>
              <a:rPr lang="bn-BD" dirty="0" smtClean="0"/>
              <a:t> </a:t>
            </a:r>
            <a:r>
              <a:rPr lang="bn-BD" dirty="0"/>
              <a:t>সংখ্যা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821109" y="1551913"/>
            <a:ext cx="2264470" cy="2264105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007925" y="4827733"/>
            <a:ext cx="1459874" cy="6155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6214" y="128789"/>
            <a:ext cx="11603865" cy="660686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alf Frame 17"/>
          <p:cNvSpPr/>
          <p:nvPr/>
        </p:nvSpPr>
        <p:spPr>
          <a:xfrm>
            <a:off x="2163651" y="1803042"/>
            <a:ext cx="2543158" cy="734096"/>
          </a:xfrm>
          <a:prstGeom prst="halfFrame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30679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 advClick="0" advTm="7000">
        <p:circle/>
      </p:transition>
    </mc:Choice>
    <mc:Fallback>
      <p:transition spd="slow" advClick="0" advTm="7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 animBg="1"/>
      <p:bldP spid="11" grpId="0" animBg="1"/>
      <p:bldP spid="13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9695" y="193226"/>
            <a:ext cx="10515600" cy="581183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1819475"/>
            <a:ext cx="3823818" cy="340934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967470" y="411057"/>
            <a:ext cx="2813570" cy="1126205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বাংলাদেশের স্বপ্নদ্রষ্টা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942403" y="3099145"/>
            <a:ext cx="1390918" cy="824248"/>
          </a:xfrm>
          <a:prstGeom prst="rightArrow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413679" y="1819475"/>
            <a:ext cx="4350587" cy="3409347"/>
            <a:chOff x="6413679" y="1819475"/>
            <a:chExt cx="4350587" cy="3409347"/>
          </a:xfrm>
        </p:grpSpPr>
        <p:sp>
          <p:nvSpPr>
            <p:cNvPr id="7" name="Rectangle 6"/>
            <p:cNvSpPr/>
            <p:nvPr/>
          </p:nvSpPr>
          <p:spPr>
            <a:xfrm>
              <a:off x="6413679" y="1819475"/>
              <a:ext cx="4350587" cy="3409347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76200">
              <a:solidFill>
                <a:srgbClr val="92D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574800" y="3099146"/>
              <a:ext cx="3959921" cy="198801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Cloud Callout 9"/>
          <p:cNvSpPr/>
          <p:nvPr/>
        </p:nvSpPr>
        <p:spPr>
          <a:xfrm>
            <a:off x="2060321" y="249217"/>
            <a:ext cx="3049208" cy="1269572"/>
          </a:xfrm>
          <a:prstGeom prst="cloudCallou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BD" dirty="0" smtClean="0"/>
              <a:t> ডিজিটাল বাংলাদেশের প্রতিষ্ঠাতা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078421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Click="0" advTm="7000">
        <p15:prstTrans prst="fracture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3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1293253" y="1825625"/>
            <a:ext cx="9453093" cy="3940936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92D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ডিজিটাল বাংলাদেশ </a:t>
            </a:r>
            <a:endParaRPr lang="en-US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259599" y="629152"/>
            <a:ext cx="5092887" cy="978408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BD" sz="3200" b="1" u="wavyDb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71527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 advClick="0" advTm="6000">
        <p14:glitter pattern="hexagon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6996" y="662977"/>
            <a:ext cx="9885608" cy="5216134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997817" y="662977"/>
            <a:ext cx="4043966" cy="1004552"/>
          </a:xfrm>
          <a:prstGeom prst="ellipse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6757" y="1988540"/>
            <a:ext cx="9728379" cy="3815124"/>
          </a:xfrm>
          <a:prstGeom prst="rect">
            <a:avLst/>
          </a:prstGeom>
          <a:ln w="762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bn-BD" sz="2400" b="1" dirty="0" smtClean="0">
                <a:solidFill>
                  <a:srgbClr val="0000FF"/>
                </a:solidFill>
              </a:rPr>
              <a:t> 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 বলতে পারবে ।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bn-BD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ডিজিটাল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উল্লেখ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 ।</a:t>
            </a:r>
          </a:p>
          <a:p>
            <a:pPr>
              <a:buClr>
                <a:srgbClr val="FF0000"/>
              </a:buClr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ডিজিটাল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গড়ে তুলতে করনীয় ব্যাখ্যা করতে পারবে।</a:t>
            </a:r>
          </a:p>
          <a:p>
            <a:pPr>
              <a:buClr>
                <a:srgbClr val="FF0000"/>
              </a:buClr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6666140"/>
      </p:ext>
    </p:extLst>
  </p:cSld>
  <p:clrMapOvr>
    <a:masterClrMapping/>
  </p:clrMapOvr>
  <p:transition spd="slow" advClick="0" advTm="7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8334" y="2130134"/>
            <a:ext cx="3935700" cy="352525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KOSBAN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1860986" y="528034"/>
            <a:ext cx="3341270" cy="1008108"/>
          </a:xfrm>
          <a:prstGeom prst="cloudCallou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ডিজিট ব্যবহার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6408334" y="693045"/>
            <a:ext cx="3739388" cy="980325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করে কম্পিউটার চালনা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420556" y="3271044"/>
            <a:ext cx="813422" cy="566860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00" y="2130134"/>
            <a:ext cx="3957656" cy="3525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231180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 advClick="0" advTm="8000">
        <p14:honeycomb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5811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7394" y="553238"/>
            <a:ext cx="9929611" cy="540912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92D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KOSBAN"/>
            </a:endParaRPr>
          </a:p>
        </p:txBody>
      </p:sp>
      <p:sp>
        <p:nvSpPr>
          <p:cNvPr id="7" name="Flowchart: Preparation 6"/>
          <p:cNvSpPr/>
          <p:nvPr/>
        </p:nvSpPr>
        <p:spPr>
          <a:xfrm>
            <a:off x="4314423" y="1030310"/>
            <a:ext cx="3245476" cy="795315"/>
          </a:xfrm>
          <a:prstGeom prst="flowChartPreparation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</a:t>
            </a:r>
            <a:r>
              <a:rPr lang="bn-BD" sz="3600" b="1" dirty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67624" y="4701058"/>
            <a:ext cx="8809149" cy="12505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BD" sz="2400" dirty="0" smtClean="0"/>
              <a:t>ডিজিট অর্থ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অংক</a:t>
            </a:r>
            <a:r>
              <a:rPr lang="bn-BD" sz="2400" dirty="0" smtClean="0"/>
              <a:t> বা সংখ্যা ,ডিজিটাল শব্দটি কম্পিউটারে ব্যবহার উপযোগী কিছু বোঝানোর জন্য ব্যবহার করা হয় ।</a:t>
            </a:r>
            <a:endParaRPr lang="en-US" sz="2400" dirty="0"/>
          </a:p>
        </p:txBody>
      </p:sp>
      <p:sp>
        <p:nvSpPr>
          <p:cNvPr id="9" name="Up Arrow 8"/>
          <p:cNvSpPr/>
          <p:nvPr/>
        </p:nvSpPr>
        <p:spPr>
          <a:xfrm>
            <a:off x="5384412" y="4065012"/>
            <a:ext cx="1004582" cy="636046"/>
          </a:xfrm>
          <a:prstGeom prst="up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KOSBAN"/>
            </a:endParaRPr>
          </a:p>
        </p:txBody>
      </p:sp>
      <p:sp>
        <p:nvSpPr>
          <p:cNvPr id="10" name="Bevel 9"/>
          <p:cNvSpPr/>
          <p:nvPr/>
        </p:nvSpPr>
        <p:spPr>
          <a:xfrm>
            <a:off x="1532586" y="1889343"/>
            <a:ext cx="8809150" cy="2175669"/>
          </a:xfrm>
          <a:prstGeom prst="bevel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bn-BD" sz="5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endParaRPr lang="en-US" sz="5400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 smtClean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শব্দটির </a:t>
            </a:r>
            <a:r>
              <a:rPr lang="bn-BD" sz="7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কি </a:t>
            </a:r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24212277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 advClick="0" advTm="7000">
        <p14:vortex dir="r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3037</TotalTime>
  <Words>286</Words>
  <Application>Microsoft Office PowerPoint</Application>
  <PresentationFormat>Custom</PresentationFormat>
  <Paragraphs>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র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Lenovo</cp:lastModifiedBy>
  <cp:revision>692</cp:revision>
  <dcterms:created xsi:type="dcterms:W3CDTF">2015-08-30T03:22:43Z</dcterms:created>
  <dcterms:modified xsi:type="dcterms:W3CDTF">2019-12-15T06:47:27Z</dcterms:modified>
</cp:coreProperties>
</file>