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B6CA-C1F0-4511-A431-474DE1FE65E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592C-9968-44BE-9136-64BBDDC77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592C-9968-44BE-9136-64BBDDC779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AE98-E17A-46F9-9BE4-44B3F6619156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FCD7-4DD5-42F5-925C-6783DF0C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ytk0u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295400"/>
            <a:ext cx="5486400" cy="3581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166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dirty="0" err="1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en-US" sz="16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1447800"/>
            <a:ext cx="6199642" cy="380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914400" y="228600"/>
            <a:ext cx="7315200" cy="1066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মনিটর পরিস্কার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715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টর পরিস্কার করতে হয় নরম সুতি কাপড় দিয়ে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62" y="1447800"/>
            <a:ext cx="6288668" cy="3878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534561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মাউসে যেখানে ময়লা জমে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কটন বা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দিয়ে সেটা মুছে নিতে হয়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133600" y="381000"/>
            <a:ext cx="4495800" cy="685800"/>
          </a:xfrm>
          <a:prstGeom prst="snip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মাউস পরিস্কার</a:t>
            </a:r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76400"/>
            <a:ext cx="3657600" cy="35583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676400"/>
            <a:ext cx="3657600" cy="3558381"/>
          </a:xfrm>
        </p:spPr>
      </p:pic>
      <p:sp>
        <p:nvSpPr>
          <p:cNvPr id="8" name="Frame 7"/>
          <p:cNvSpPr/>
          <p:nvPr/>
        </p:nvSpPr>
        <p:spPr>
          <a:xfrm>
            <a:off x="990600" y="457200"/>
            <a:ext cx="7162800" cy="838200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28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ধুলাবালি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হবে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5715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স্যান্ডেল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9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7391400" y="5943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next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381000"/>
            <a:ext cx="853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কক্ষ সঠিক ভাবে রক্ষণাবেক্ষণ করতে হবে</a:t>
            </a:r>
            <a:endParaRPr lang="en-US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1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00600" cy="1143000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দ্যুতিক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038600" cy="42671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143000"/>
            <a:ext cx="3752850" cy="4267199"/>
          </a:xfrm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ঠিকমত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6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বৈদ্যুতিক সর্টসার্কিট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8462"/>
            <a:ext cx="4191000" cy="38494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981200"/>
            <a:ext cx="4267200" cy="3276600"/>
          </a:xfrm>
        </p:spPr>
      </p:pic>
      <p:sp>
        <p:nvSpPr>
          <p:cNvPr id="4" name="TextBox 3"/>
          <p:cNvSpPr txBox="1"/>
          <p:nvPr/>
        </p:nvSpPr>
        <p:spPr>
          <a:xfrm>
            <a:off x="7162800" y="59684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বৈদ্যুতিক সর্টসার্কিট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47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105400" cy="11430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ভোল্টেজ স্ট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লাইজার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8306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524000"/>
            <a:ext cx="3581400" cy="3886200"/>
          </a:xfrm>
        </p:spPr>
      </p:pic>
      <p:sp>
        <p:nvSpPr>
          <p:cNvPr id="3" name="TextBox 2"/>
          <p:cNvSpPr txBox="1"/>
          <p:nvPr/>
        </p:nvSpPr>
        <p:spPr>
          <a:xfrm>
            <a:off x="914400" y="5181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ভোল্টেজ 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ভোল্টেজ স্ট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লাইজার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নিয়ন্ত্রন ক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8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9132" y="2209800"/>
            <a:ext cx="5529513" cy="31129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762000" y="5715000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কম্পিউটারে ভাইরাস মুক্ত করতে এণ্টিভাইরাস ব্যবহার করতে 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7" descr="81PgGQEpokL._SL15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2852166" cy="3339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5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33400"/>
            <a:ext cx="2819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কাজ: ১ (একক)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572000"/>
            <a:ext cx="70104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কীভাবে পরিস্কার করতে হয়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মাউস পরিস্কার করার পদ্ধতি বর্ণনা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01332"/>
            <a:ext cx="3295650" cy="3194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5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26559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সের সুবিধা বিশ্লেষণ কর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কাজ: ২ (দলীয়)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oupwork_amandafiore_2018-3_LI-10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9248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43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mohoshin al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438400"/>
            <a:ext cx="3118597" cy="3123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609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048000"/>
            <a:ext cx="5105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মহসীন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lvl="0"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lvl="0"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6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753070"/>
            <a:ext cx="205740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543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মনিটর কীভাবে পরিস্কার করতে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মাউস কি দিয়ে পরিস্কার করতে হয়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কক্ষ কেমন হওয়া উচিত বর্ণনা কর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এ্যাণ্টিভাইরাসের প্রযোজনীয়তা কী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4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9718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8458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 রক্ষণাবেক্ষণের প্রয়োজনীয়তা আলোচনা কর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2916dc9455fe13ebbaabf8978170c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425267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2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3724efc0c85bd69c4366d96547cb6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87-871715_open-notebook-png-clip-art-download-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28600"/>
            <a:ext cx="5391603" cy="463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990600"/>
            <a:ext cx="3048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2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rnished-border-beautifully-decorated-corners-vector-214372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254204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339876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তথ্য ও যোগাযোগ প্রযুক্তি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:  ৬ষ্ঠ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তৃতীয় (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ব্যবহার)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   :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ICT-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যন্ত্রপাতি রক্ষণাবেক্ষণ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9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lentine-corner-vector-115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76200"/>
            <a:ext cx="716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মণিটর কীভাবে পরিস্কার করতে হয় তা বলতে পারবে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র্ডওয়্যার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নেবার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বর্ণনা করতে পারবে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সের সুবিধা বিশ্লেষণ করতে পারবে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1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77000" cy="51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55626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2420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26_2010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404408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তাহলে আজকের পাঠ</a:t>
            </a:r>
          </a:p>
          <a:p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ICT-</a:t>
            </a:r>
            <a:r>
              <a:rPr lang="bn-BD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যন্ত্রপাতির রক্ষণাবেক্ষণ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6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902680-floral-ornament-eau-forte-3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5000" y="1981200"/>
            <a:ext cx="4038600" cy="3124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81601" y="1752600"/>
            <a:ext cx="3962399" cy="3810000"/>
          </a:xfrm>
        </p:spPr>
      </p:pic>
      <p:sp>
        <p:nvSpPr>
          <p:cNvPr id="9" name="Oval 8"/>
          <p:cNvSpPr/>
          <p:nvPr/>
        </p:nvSpPr>
        <p:spPr>
          <a:xfrm>
            <a:off x="914400" y="457200"/>
            <a:ext cx="7924800" cy="838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37987-vector-illustration-of-floral-ornament-corner-deco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14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6019800" cy="4462790"/>
          </a:xfrm>
        </p:spPr>
      </p:pic>
      <p:sp>
        <p:nvSpPr>
          <p:cNvPr id="7" name="Diamond 6"/>
          <p:cNvSpPr/>
          <p:nvPr/>
        </p:nvSpPr>
        <p:spPr>
          <a:xfrm>
            <a:off x="0" y="76200"/>
            <a:ext cx="9144000" cy="1524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জমলে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আমরা কী করি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2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486400" cy="3429000"/>
          </a:xfrm>
        </p:spPr>
      </p:pic>
      <p:sp>
        <p:nvSpPr>
          <p:cNvPr id="9" name="Parallelogram 8"/>
          <p:cNvSpPr/>
          <p:nvPr/>
        </p:nvSpPr>
        <p:spPr>
          <a:xfrm>
            <a:off x="1143000" y="304800"/>
            <a:ext cx="7010400" cy="762000"/>
          </a:xfrm>
          <a:prstGeom prst="parallelogram">
            <a:avLst>
              <a:gd name="adj" fmla="val 119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র্ড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5410200"/>
            <a:ext cx="8686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কী-বো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র্ড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কাটিতে তুলা লাগিয়ে বা কটন বার্ড বা নরম ব্রাশ দিয়ে পরিস্কার করে নরম সুতি কাপড় দিয়ে মুছে নিতে হয়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284</Words>
  <Application>Microsoft Office PowerPoint</Application>
  <PresentationFormat>On-screen Show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বৈদ্যুতিক সংযোগ </vt:lpstr>
      <vt:lpstr>বৈদ্যুতিক সর্টসার্কিট</vt:lpstr>
      <vt:lpstr>ভোল্টেজ স্টবিলাইজার </vt:lpstr>
      <vt:lpstr>কম্পিউটার ও এন্টিভাইরাস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M-Alom</dc:creator>
  <cp:lastModifiedBy>M-Alom</cp:lastModifiedBy>
  <cp:revision>16</cp:revision>
  <dcterms:created xsi:type="dcterms:W3CDTF">2019-12-13T12:59:31Z</dcterms:created>
  <dcterms:modified xsi:type="dcterms:W3CDTF">2019-12-15T17:02:22Z</dcterms:modified>
</cp:coreProperties>
</file>