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77" r:id="rId3"/>
    <p:sldId id="260" r:id="rId4"/>
    <p:sldId id="259" r:id="rId5"/>
    <p:sldId id="261" r:id="rId6"/>
    <p:sldId id="266" r:id="rId7"/>
    <p:sldId id="267" r:id="rId8"/>
    <p:sldId id="275" r:id="rId9"/>
    <p:sldId id="257" r:id="rId10"/>
    <p:sldId id="276" r:id="rId11"/>
    <p:sldId id="262" r:id="rId12"/>
    <p:sldId id="272" r:id="rId13"/>
    <p:sldId id="271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8FC3"/>
    <a:srgbClr val="CE75DD"/>
    <a:srgbClr val="97DDD6"/>
    <a:srgbClr val="7287E0"/>
    <a:srgbClr val="29BEE1"/>
    <a:srgbClr val="F9F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133" autoAdjust="0"/>
  </p:normalViewPr>
  <p:slideViewPr>
    <p:cSldViewPr>
      <p:cViewPr varScale="1">
        <p:scale>
          <a:sx n="77" d="100"/>
          <a:sy n="77" d="100"/>
        </p:scale>
        <p:origin x="3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6D4A1-41B5-41C7-9513-67F24A1DD366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88C17-A0A0-4FD0-8C68-4408EFB112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88C17-A0A0-4FD0-8C68-4408EFB112B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3665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1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30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98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849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956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4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4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7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1094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11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izan.mafu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526E4E-CED1-4F81-901A-FC8B7833CA85}"/>
              </a:ext>
            </a:extLst>
          </p:cNvPr>
          <p:cNvGrpSpPr/>
          <p:nvPr/>
        </p:nvGrpSpPr>
        <p:grpSpPr>
          <a:xfrm>
            <a:off x="533400" y="247471"/>
            <a:ext cx="8305800" cy="6286858"/>
            <a:chOff x="1143000" y="247471"/>
            <a:chExt cx="7391400" cy="6286858"/>
          </a:xfrm>
        </p:grpSpPr>
        <p:sp>
          <p:nvSpPr>
            <p:cNvPr id="5" name="TextBox 4"/>
            <p:cNvSpPr txBox="1"/>
            <p:nvPr/>
          </p:nvSpPr>
          <p:spPr>
            <a:xfrm>
              <a:off x="1143000" y="247471"/>
              <a:ext cx="7391400" cy="120032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57150">
              <a:solidFill>
                <a:schemeClr val="tx1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  <p:txBody>
            <a:bodyPr wrap="square" rtlCol="0">
              <a:prstTxWarp prst="textWave2">
                <a:avLst/>
              </a:prstTxWarp>
              <a:spAutoFit/>
            </a:bodyPr>
            <a:lstStyle/>
            <a:p>
              <a:pPr algn="ctr"/>
              <a:r>
                <a:rPr lang="en-US" sz="7200" dirty="0" err="1">
                  <a:latin typeface="NikoshBAN" pitchFamily="2" charset="0"/>
                  <a:cs typeface="NikoshBAN" pitchFamily="2" charset="0"/>
                </a:rPr>
                <a:t>স্বাগতম</a:t>
              </a:r>
              <a:endParaRPr lang="en-US" sz="72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B9FE343-AF73-451D-8F90-A5C097252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1600200"/>
              <a:ext cx="7391400" cy="4934129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h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533400"/>
            <a:ext cx="5638800" cy="396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4724400"/>
            <a:ext cx="251460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২৪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ঘন্টা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=১দিন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4724400"/>
            <a:ext cx="274320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৬০মিনিট=১ঘন্টা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724400"/>
            <a:ext cx="297180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৬০সেকেন্ড=১মিনিট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5638800"/>
            <a:ext cx="69342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সময়ের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-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সেকেন্ড,মিনিট,ঘন্টা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438400"/>
            <a:ext cx="2514600" cy="923330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NikoshBAN" pitchFamily="2" charset="0"/>
                <a:cs typeface="NikoshBAN" pitchFamily="2" charset="0"/>
              </a:rPr>
              <a:t>৭টা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বাজে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3" name="Picture 2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1" y="228600"/>
            <a:ext cx="1905000" cy="1896533"/>
          </a:xfrm>
          <a:prstGeom prst="rect">
            <a:avLst/>
          </a:prstGeom>
        </p:spPr>
      </p:pic>
      <p:pic>
        <p:nvPicPr>
          <p:cNvPr id="5" name="Picture 4" descr="01.jpg"/>
          <p:cNvPicPr>
            <a:picLocks noChangeAspect="1"/>
          </p:cNvPicPr>
          <p:nvPr/>
        </p:nvPicPr>
        <p:blipFill>
          <a:blip r:embed="rId3" cstate="print"/>
          <a:srcRect r="9957"/>
          <a:stretch>
            <a:fillRect/>
          </a:stretch>
        </p:blipFill>
        <p:spPr>
          <a:xfrm>
            <a:off x="762000" y="3581400"/>
            <a:ext cx="1981200" cy="2076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689937"/>
            <a:ext cx="2895600" cy="923330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NikoshBAN" pitchFamily="2" charset="0"/>
                <a:cs typeface="NikoshBAN" pitchFamily="2" charset="0"/>
              </a:rPr>
              <a:t>১০টা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বাজে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pic>
        <p:nvPicPr>
          <p:cNvPr id="7" name="Picture 6" descr="downlo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228600"/>
            <a:ext cx="1905000" cy="17615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57800" y="2209800"/>
            <a:ext cx="2895600" cy="923330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NikoshBAN" pitchFamily="2" charset="0"/>
                <a:cs typeface="NikoshBAN" pitchFamily="2" charset="0"/>
              </a:rPr>
              <a:t>৯টা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বাজে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pic>
        <p:nvPicPr>
          <p:cNvPr id="9" name="Picture 8" descr="images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8800" y="3352800"/>
            <a:ext cx="2362200" cy="19335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34000" y="5486400"/>
            <a:ext cx="2895600" cy="923330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NikoshBAN" pitchFamily="2" charset="0"/>
                <a:cs typeface="NikoshBAN" pitchFamily="2" charset="0"/>
              </a:rPr>
              <a:t>১২টা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বাজে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97C1C73-31C6-4F5A-8AB9-7AF51E9DA48A}"/>
              </a:ext>
            </a:extLst>
          </p:cNvPr>
          <p:cNvGrpSpPr/>
          <p:nvPr/>
        </p:nvGrpSpPr>
        <p:grpSpPr>
          <a:xfrm>
            <a:off x="381000" y="207228"/>
            <a:ext cx="8458200" cy="6574572"/>
            <a:chOff x="833242" y="152400"/>
            <a:chExt cx="7429500" cy="6574572"/>
          </a:xfrm>
        </p:grpSpPr>
        <p:sp>
          <p:nvSpPr>
            <p:cNvPr id="3" name="TextBox 2"/>
            <p:cNvSpPr txBox="1"/>
            <p:nvPr/>
          </p:nvSpPr>
          <p:spPr>
            <a:xfrm>
              <a:off x="1981200" y="152400"/>
              <a:ext cx="5029200" cy="83099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38100"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latin typeface="NikoshBAN" pitchFamily="2" charset="0"/>
                  <a:cs typeface="NikoshBAN" pitchFamily="2" charset="0"/>
                </a:rPr>
                <a:t>বইয়ের</a:t>
              </a:r>
              <a:r>
                <a:rPr lang="en-US" sz="48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>
                  <a:latin typeface="NikoshBAN" pitchFamily="2" charset="0"/>
                  <a:cs typeface="NikoshBAN" pitchFamily="2" charset="0"/>
                </a:rPr>
                <a:t>সাথে</a:t>
              </a:r>
              <a:r>
                <a:rPr lang="en-US" sz="48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>
                  <a:latin typeface="NikoshBAN" pitchFamily="2" charset="0"/>
                  <a:cs typeface="NikoshBAN" pitchFamily="2" charset="0"/>
                </a:rPr>
                <a:t>সমন্বয়</a:t>
              </a:r>
              <a:endParaRPr lang="en-US" sz="4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33242" y="1066800"/>
              <a:ext cx="7320158" cy="707886"/>
            </a:xfrm>
            <a:prstGeom prst="rect">
              <a:avLst/>
            </a:prstGeom>
            <a:solidFill>
              <a:srgbClr val="97DDD6"/>
            </a:solidFill>
            <a:ln w="38100">
              <a:noFill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পাঠ্যবইয়ের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৮৬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নং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পৃষ্ঠা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খোল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47992" y="1897797"/>
              <a:ext cx="3714750" cy="482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5" descr="Screen Clipping">
              <a:extLst>
                <a:ext uri="{FF2B5EF4-FFF2-40B4-BE49-F238E27FC236}">
                  <a16:creationId xmlns:a16="http://schemas.microsoft.com/office/drawing/2014/main" id="{69384DA5-AA5A-4C9A-A29C-9BCBCEA2BE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211" t="2621" r="4998"/>
            <a:stretch/>
          </p:blipFill>
          <p:spPr>
            <a:xfrm>
              <a:off x="833242" y="1858089"/>
              <a:ext cx="3714750" cy="47244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304800"/>
            <a:ext cx="6400800" cy="1015663"/>
          </a:xfrm>
          <a:prstGeom prst="rect">
            <a:avLst/>
          </a:prstGeom>
          <a:solidFill>
            <a:srgbClr val="7287E0"/>
          </a:solidFill>
          <a:ln w="3810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905000"/>
            <a:ext cx="7696200" cy="1200329"/>
          </a:xfrm>
          <a:prstGeom prst="rect">
            <a:avLst/>
          </a:prstGeom>
          <a:solidFill>
            <a:srgbClr val="97DDD6"/>
          </a:solidFill>
          <a:ln w="38100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কাটা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নির্দেশ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3886200"/>
            <a:ext cx="7696200" cy="2123658"/>
          </a:xfrm>
          <a:prstGeom prst="rect">
            <a:avLst/>
          </a:prstGeom>
          <a:solidFill>
            <a:srgbClr val="F9F94D"/>
          </a:solidFill>
          <a:ln w="57150"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কাটা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নির্দেশ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মাঝারি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নির্দেশ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নির্দেশ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43200" y="228600"/>
            <a:ext cx="3505200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2133600"/>
            <a:ext cx="39624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কাটার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91200" y="3124200"/>
            <a:ext cx="22098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মিনিটের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191000"/>
            <a:ext cx="22860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সেকেন্ডের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2057400"/>
            <a:ext cx="175260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ঘণ্টার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124200"/>
            <a:ext cx="39624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মাঝারি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কাটার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114800"/>
            <a:ext cx="39624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কাটার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5257800"/>
            <a:ext cx="6477000" cy="830997"/>
          </a:xfrm>
          <a:prstGeom prst="rect">
            <a:avLst/>
          </a:prstGeom>
          <a:solidFill>
            <a:srgbClr val="29BEE1"/>
          </a:solidFill>
          <a:ln w="38100"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NikoshBAN" pitchFamily="2" charset="0"/>
                <a:cs typeface="NikoshBAN" pitchFamily="2" charset="0"/>
              </a:rPr>
              <a:t>৪।তোমরা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কখন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বিদ্যালয়ে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আস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62800" y="5358825"/>
            <a:ext cx="175260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8: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৫০মিনিট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EED4B9-7182-477D-A03F-7700300DA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8534400" cy="6172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AFC4A3-9EF2-4205-AD41-730E5EC66F53}"/>
              </a:ext>
            </a:extLst>
          </p:cNvPr>
          <p:cNvSpPr txBox="1"/>
          <p:nvPr/>
        </p:nvSpPr>
        <p:spPr>
          <a:xfrm rot="20677671">
            <a:off x="591257" y="3767707"/>
            <a:ext cx="4291395" cy="1015663"/>
          </a:xfrm>
          <a:prstGeom prst="rect">
            <a:avLst/>
          </a:prstGeom>
          <a:solidFill>
            <a:srgbClr val="CE75DD"/>
          </a:solidFill>
          <a:ln w="38100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BD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1822A5B-FEBD-4D53-9988-C4E4AAAC12FE}"/>
              </a:ext>
            </a:extLst>
          </p:cNvPr>
          <p:cNvGrpSpPr/>
          <p:nvPr/>
        </p:nvGrpSpPr>
        <p:grpSpPr>
          <a:xfrm>
            <a:off x="609600" y="762000"/>
            <a:ext cx="7848600" cy="5334000"/>
            <a:chOff x="609600" y="762000"/>
            <a:chExt cx="7848600" cy="53340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BFD2845-9711-432E-BCCE-47AF1773A7CC}"/>
                </a:ext>
              </a:extLst>
            </p:cNvPr>
            <p:cNvGrpSpPr/>
            <p:nvPr/>
          </p:nvGrpSpPr>
          <p:grpSpPr>
            <a:xfrm>
              <a:off x="609600" y="762000"/>
              <a:ext cx="7848600" cy="5334000"/>
              <a:chOff x="609600" y="762000"/>
              <a:chExt cx="7848600" cy="5334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7B2B322-35C2-43DC-9BD1-C401801EBC9F}"/>
                  </a:ext>
                </a:extLst>
              </p:cNvPr>
              <p:cNvSpPr/>
              <p:nvPr/>
            </p:nvSpPr>
            <p:spPr>
              <a:xfrm>
                <a:off x="609600" y="762000"/>
                <a:ext cx="7848600" cy="53340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B5D77393-A3EB-4B50-AF36-F31FA9F6D92C}"/>
                  </a:ext>
                </a:extLst>
              </p:cNvPr>
              <p:cNvCxnSpPr>
                <a:cxnSpLocks/>
                <a:stCxn id="5" idx="0"/>
                <a:endCxn id="5" idx="2"/>
              </p:cNvCxnSpPr>
              <p:nvPr/>
            </p:nvCxnSpPr>
            <p:spPr>
              <a:xfrm>
                <a:off x="4533900" y="762000"/>
                <a:ext cx="0" cy="533400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F15B66-613C-4D6C-99E8-36242FB4C935}"/>
                </a:ext>
              </a:extLst>
            </p:cNvPr>
            <p:cNvSpPr/>
            <p:nvPr/>
          </p:nvSpPr>
          <p:spPr>
            <a:xfrm>
              <a:off x="685801" y="2590800"/>
              <a:ext cx="3771900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মিজানুর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endPara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দত্তগ্রাম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সরকারি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প্রাথমিক</a:t>
              </a:r>
              <a:r>
                <a:rPr lang="bn-BD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কুলাউড়া,মৌলভীবাজার</a:t>
              </a:r>
              <a:r>
                <a:rPr lang="en-US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r>
                <a:rPr lang="en-US" sz="2000" b="1" i="1" dirty="0"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sz="2000" b="1" i="1" dirty="0">
                  <a:ln w="0"/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  <a:hlinkClick r:id="rId2"/>
                </a:rPr>
                <a:t>mizan.mafu@gmail.com</a:t>
              </a:r>
              <a:endParaRPr lang="bn-BD" sz="2000" b="1" i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26A4BE-8961-4C91-B64A-66F5F7F92353}"/>
                </a:ext>
              </a:extLst>
            </p:cNvPr>
            <p:cNvSpPr/>
            <p:nvPr/>
          </p:nvSpPr>
          <p:spPr>
            <a:xfrm>
              <a:off x="1153732" y="1349514"/>
              <a:ext cx="282801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atin typeface="NikoshBAN" pitchFamily="2" charset="0"/>
                  <a:cs typeface="NikoshBAN" pitchFamily="2" charset="0"/>
                </a:rPr>
                <a:t>পরিচিতি</a:t>
              </a:r>
              <a:r>
                <a:rPr lang="en-US" sz="4000" dirty="0">
                  <a:latin typeface="NikoshBAN" pitchFamily="2" charset="0"/>
                  <a:cs typeface="NikoshBAN" pitchFamily="2" charset="0"/>
                </a:rPr>
                <a:t> 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B1B9E13-6FCD-4F47-A115-17A4D332FAD0}"/>
                </a:ext>
              </a:extLst>
            </p:cNvPr>
            <p:cNvGrpSpPr/>
            <p:nvPr/>
          </p:nvGrpSpPr>
          <p:grpSpPr>
            <a:xfrm>
              <a:off x="4610100" y="1294582"/>
              <a:ext cx="3848097" cy="4158538"/>
              <a:chOff x="4610100" y="1156320"/>
              <a:chExt cx="3848097" cy="428736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2962AB1-4979-4580-9574-3CF7586DFC67}"/>
                  </a:ext>
                </a:extLst>
              </p:cNvPr>
              <p:cNvSpPr/>
              <p:nvPr/>
            </p:nvSpPr>
            <p:spPr>
              <a:xfrm>
                <a:off x="4610100" y="2492691"/>
                <a:ext cx="3848097" cy="2950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শ্রেণিঃ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দ্বিতীয়</a:t>
                </a:r>
                <a:endParaRPr lang="en-US" sz="36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বিষয়ঃ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গণিত</a:t>
                </a:r>
              </a:p>
              <a:p>
                <a:pPr algn="ctr"/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পাঠের শিরোনামঃ </a:t>
                </a:r>
                <a:r>
                  <a:rPr lang="bn-BD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সময়</a:t>
                </a:r>
                <a:endParaRPr lang="bn-IN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bn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সময়ঃ ৩৫ মিনিট।</a:t>
                </a:r>
                <a:endPara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3600" dirty="0" err="1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তাং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bn-BD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০৭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/০</a:t>
                </a:r>
                <a:r>
                  <a:rPr lang="bn-BD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/২০১৯ ই</a:t>
                </a:r>
                <a:r>
                  <a:rPr lang="as-IN" sz="360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ং</a:t>
                </a:r>
                <a:endParaRPr lang="en-US" sz="360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873FF67-9106-48A1-99D5-171057BD3314}"/>
                  </a:ext>
                </a:extLst>
              </p:cNvPr>
              <p:cNvSpPr/>
              <p:nvPr/>
            </p:nvSpPr>
            <p:spPr>
              <a:xfrm>
                <a:off x="5372270" y="1156320"/>
                <a:ext cx="2247730" cy="707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bn-IN" sz="4000" b="1" dirty="0">
                    <a:latin typeface="NikoshBAN" pitchFamily="2" charset="0"/>
                    <a:cs typeface="NikoshBAN" pitchFamily="2" charset="0"/>
                  </a:rPr>
                  <a:t>পাঠ পরিচিতি</a:t>
                </a:r>
                <a:endParaRPr lang="en-US" sz="4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558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457200"/>
            <a:ext cx="4343400" cy="11079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4080808"/>
            <a:ext cx="8077200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২৫.১.১-সময়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২৫.২.১-সময়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পরিমাপের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এককের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9A92CD-1F7E-4D3D-8DE0-2B813C95FB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8" r="21368"/>
          <a:stretch/>
        </p:blipFill>
        <p:spPr>
          <a:xfrm rot="16200000">
            <a:off x="3623322" y="575321"/>
            <a:ext cx="2125956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28600"/>
            <a:ext cx="5486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চল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দেখি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giphy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295400"/>
            <a:ext cx="3886200" cy="44567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8F9814-DE10-4340-A183-DED13A69E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70" y="1295400"/>
            <a:ext cx="3965530" cy="4456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0" y="304800"/>
            <a:ext cx="4495800" cy="101566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ঘোষনা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5569803"/>
            <a:ext cx="6705600" cy="830997"/>
          </a:xfrm>
          <a:prstGeom prst="rect">
            <a:avLst/>
          </a:prstGeom>
          <a:solidFill>
            <a:srgbClr val="C38FC3"/>
          </a:solidFill>
          <a:ln w="381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পাঠঃ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61FAC9-84A7-41BC-A6F4-05DDBE274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00200"/>
            <a:ext cx="6705600" cy="3733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152232">
            <a:off x="1096167" y="2104926"/>
            <a:ext cx="6713184" cy="1862048"/>
          </a:xfrm>
          <a:prstGeom prst="rect">
            <a:avLst/>
          </a:prstGeom>
          <a:noFill/>
          <a:ln w="5715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11500" dirty="0" err="1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2143125" cy="2133600"/>
          </a:xfrm>
          <a:prstGeom prst="rect">
            <a:avLst/>
          </a:prstGeom>
        </p:spPr>
      </p:pic>
      <p:pic>
        <p:nvPicPr>
          <p:cNvPr id="3" name="Picture 2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400" y="685800"/>
            <a:ext cx="1619250" cy="1619250"/>
          </a:xfrm>
          <a:prstGeom prst="rect">
            <a:avLst/>
          </a:prstGeom>
        </p:spPr>
      </p:pic>
      <p:pic>
        <p:nvPicPr>
          <p:cNvPr id="4" name="Picture 3" descr="jhu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381000"/>
            <a:ext cx="2486025" cy="2428875"/>
          </a:xfrm>
          <a:prstGeom prst="rect">
            <a:avLst/>
          </a:prstGeom>
        </p:spPr>
      </p:pic>
      <p:pic>
        <p:nvPicPr>
          <p:cNvPr id="5" name="Picture 4" descr="Lesson-26-Telling-Time-In-German.jpgcf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3200400"/>
            <a:ext cx="2857500" cy="2857500"/>
          </a:xfrm>
          <a:prstGeom prst="rect">
            <a:avLst/>
          </a:prstGeom>
        </p:spPr>
      </p:pic>
      <p:pic>
        <p:nvPicPr>
          <p:cNvPr id="6" name="Picture 5" descr="tig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9000" y="3200400"/>
            <a:ext cx="2667000" cy="2743200"/>
          </a:xfrm>
          <a:prstGeom prst="rect">
            <a:avLst/>
          </a:prstGeom>
        </p:spPr>
      </p:pic>
      <p:pic>
        <p:nvPicPr>
          <p:cNvPr id="8" name="Picture 7" descr="maxresdefault.jpgsdew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6000" y="4038600"/>
            <a:ext cx="25908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z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533399"/>
            <a:ext cx="8077200" cy="49162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31751" y="5525869"/>
            <a:ext cx="81624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ছোট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1630" y="5449669"/>
            <a:ext cx="120097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মাঝারি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4200" y="5449669"/>
            <a:ext cx="63511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বড়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sson-26-Telling-Time-In-German.jpgcf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914400"/>
            <a:ext cx="6248400" cy="5181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9952" y="2057401"/>
            <a:ext cx="2278448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মিনিটের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কাটা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3048000"/>
            <a:ext cx="236220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সেকেন্ডের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কাটা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4191000"/>
            <a:ext cx="175260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ঘণ্টার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কাটা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Down Arrow 9"/>
          <p:cNvSpPr/>
          <p:nvPr/>
        </p:nvSpPr>
        <p:spPr>
          <a:xfrm rot="15942048">
            <a:off x="3621348" y="3142285"/>
            <a:ext cx="286688" cy="251460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15783082">
            <a:off x="3453112" y="2197653"/>
            <a:ext cx="235574" cy="198830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 rot="16200000">
            <a:off x="4030372" y="846428"/>
            <a:ext cx="304800" cy="318394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3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533</TotalTime>
  <Words>189</Words>
  <Application>Microsoft Office PowerPoint</Application>
  <PresentationFormat>On-screen Show (4:3)</PresentationFormat>
  <Paragraphs>52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NikoshBAN</vt:lpstr>
      <vt:lpstr>Tw Cen MT</vt:lpstr>
      <vt:lpstr>Tw Cen MT Condensed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mowlobibazar</dc:creator>
  <cp:lastModifiedBy>user</cp:lastModifiedBy>
  <cp:revision>86</cp:revision>
  <dcterms:created xsi:type="dcterms:W3CDTF">2006-08-16T00:00:00Z</dcterms:created>
  <dcterms:modified xsi:type="dcterms:W3CDTF">2019-06-07T18:14:53Z</dcterms:modified>
</cp:coreProperties>
</file>