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  <p:sldMasterId id="2147484060" r:id="rId2"/>
    <p:sldMasterId id="2147484078" r:id="rId3"/>
    <p:sldMasterId id="2147484095" r:id="rId4"/>
    <p:sldMasterId id="2147484113" r:id="rId5"/>
    <p:sldMasterId id="2147484125" r:id="rId6"/>
    <p:sldMasterId id="2147484137" r:id="rId7"/>
    <p:sldMasterId id="2147484149" r:id="rId8"/>
    <p:sldMasterId id="2147484161" r:id="rId9"/>
    <p:sldMasterId id="2147484173" r:id="rId10"/>
    <p:sldMasterId id="2147484191" r:id="rId11"/>
  </p:sldMasterIdLst>
  <p:notesMasterIdLst>
    <p:notesMasterId r:id="rId30"/>
  </p:notesMasterIdLst>
  <p:sldIdLst>
    <p:sldId id="264" r:id="rId12"/>
    <p:sldId id="269" r:id="rId13"/>
    <p:sldId id="270" r:id="rId14"/>
    <p:sldId id="271" r:id="rId15"/>
    <p:sldId id="272" r:id="rId16"/>
    <p:sldId id="277" r:id="rId17"/>
    <p:sldId id="273" r:id="rId18"/>
    <p:sldId id="274" r:id="rId19"/>
    <p:sldId id="275" r:id="rId20"/>
    <p:sldId id="284" r:id="rId21"/>
    <p:sldId id="268" r:id="rId22"/>
    <p:sldId id="267" r:id="rId23"/>
    <p:sldId id="283" r:id="rId24"/>
    <p:sldId id="286" r:id="rId25"/>
    <p:sldId id="280" r:id="rId26"/>
    <p:sldId id="278" r:id="rId27"/>
    <p:sldId id="285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6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F0E78-9354-4906-9068-FA4D90C2C43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0BBF9C-DEB0-4883-B182-A99F143FC4AD}">
      <dgm:prSet phldrT="[Text]" custT="1"/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ত্রিভূজ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7E283E-A66C-49F4-8055-6AD15FC23013}" type="parTrans" cxnId="{7ED5CBE1-50F3-4846-ABFF-8D4DB525C9A7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5D9B38-DA14-4AC5-A29F-C751A3FA82DC}" type="sibTrans" cxnId="{7ED5CBE1-50F3-4846-ABFF-8D4DB525C9A7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1F5FD1-D5A9-466E-819D-FDC8A7DEB34B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সমবাহু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122683-75EA-4F14-B6E2-6A5F081744FE}" type="parTrans" cxnId="{BCD782D6-6B22-4D26-AFC2-372384C26D5F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B369CB-0D80-40F1-AF02-F92A4FD59BFF}" type="sibTrans" cxnId="{BCD782D6-6B22-4D26-AFC2-372384C26D5F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227389-3D6A-4A18-959A-8D2BD8D21BDD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সমদ্বিবাহু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FD5F74-746E-4E8E-9185-1F191DF4890C}" type="parTrans" cxnId="{98D2AE0E-ACA7-4E39-A168-DBA7F2B1358E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D8AB99-63E5-40F9-B7E2-99C794857F57}" type="sibTrans" cxnId="{98D2AE0E-ACA7-4E39-A168-DBA7F2B1358E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7BD23B-BD13-4844-AC01-3E6CEB5588D0}">
      <dgm:prSet phldrT="[Text]" custT="1"/>
      <dgm:spPr>
        <a:solidFill>
          <a:srgbClr val="800080"/>
        </a:solidFill>
      </dgm:spPr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বিষমবাহু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1823FD-8225-4198-AF70-D1E66108E326}" type="parTrans" cxnId="{A8622ADF-5AA8-4E7D-B509-46654DFA85C0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375E5A-4113-4093-86D1-47870C6E6707}" type="sibTrans" cxnId="{A8622ADF-5AA8-4E7D-B509-46654DFA85C0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E2A1AA-19A7-46E8-B36A-259D718FD2D3}" type="pres">
      <dgm:prSet presAssocID="{0FEF0E78-9354-4906-9068-FA4D90C2C4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C3B7255-D347-4D10-9AFD-D809C81061E5}" type="pres">
      <dgm:prSet presAssocID="{A30BBF9C-DEB0-4883-B182-A99F143FC4AD}" presName="singleCycle" presStyleCnt="0"/>
      <dgm:spPr/>
    </dgm:pt>
    <dgm:pt modelId="{3A91A429-8E99-4B50-9BD4-F0306B313BE7}" type="pres">
      <dgm:prSet presAssocID="{A30BBF9C-DEB0-4883-B182-A99F143FC4AD}" presName="singleCenter" presStyleLbl="node1" presStyleIdx="0" presStyleCnt="4" custScaleY="56230">
        <dgm:presLayoutVars>
          <dgm:chMax val="7"/>
          <dgm:chPref val="7"/>
        </dgm:presLayoutVars>
      </dgm:prSet>
      <dgm:spPr/>
    </dgm:pt>
    <dgm:pt modelId="{FF105690-8C6D-446A-A2CA-A5271F1F16EB}" type="pres">
      <dgm:prSet presAssocID="{8C122683-75EA-4F14-B6E2-6A5F081744FE}" presName="Name56" presStyleLbl="parChTrans1D2" presStyleIdx="0" presStyleCnt="3"/>
      <dgm:spPr/>
    </dgm:pt>
    <dgm:pt modelId="{BBB3977D-D73A-4DB3-825E-CF65026BF20B}" type="pres">
      <dgm:prSet presAssocID="{FE1F5FD1-D5A9-466E-819D-FDC8A7DEB34B}" presName="text0" presStyleLbl="node1" presStyleIdx="1" presStyleCnt="4" custScaleX="112783" custScaleY="53740" custRadScaleRad="73552">
        <dgm:presLayoutVars>
          <dgm:bulletEnabled val="1"/>
        </dgm:presLayoutVars>
      </dgm:prSet>
      <dgm:spPr/>
    </dgm:pt>
    <dgm:pt modelId="{BEA9B537-1766-4380-9527-5B6C8AC82876}" type="pres">
      <dgm:prSet presAssocID="{15FD5F74-746E-4E8E-9185-1F191DF4890C}" presName="Name56" presStyleLbl="parChTrans1D2" presStyleIdx="1" presStyleCnt="3"/>
      <dgm:spPr/>
    </dgm:pt>
    <dgm:pt modelId="{268E8653-9C2B-41BD-B336-8DFF613AF3A0}" type="pres">
      <dgm:prSet presAssocID="{CE227389-3D6A-4A18-959A-8D2BD8D21BDD}" presName="text0" presStyleLbl="node1" presStyleIdx="2" presStyleCnt="4" custScaleX="127167" custScaleY="40784" custRadScaleRad="130305" custRadScaleInc="-12393">
        <dgm:presLayoutVars>
          <dgm:bulletEnabled val="1"/>
        </dgm:presLayoutVars>
      </dgm:prSet>
      <dgm:spPr/>
    </dgm:pt>
    <dgm:pt modelId="{E1EBA37E-5E0E-4AAD-B061-584C9EA9B61D}" type="pres">
      <dgm:prSet presAssocID="{D01823FD-8225-4198-AF70-D1E66108E326}" presName="Name56" presStyleLbl="parChTrans1D2" presStyleIdx="2" presStyleCnt="3"/>
      <dgm:spPr/>
    </dgm:pt>
    <dgm:pt modelId="{683A9E7E-392E-493F-B346-F3F07CA18469}" type="pres">
      <dgm:prSet presAssocID="{067BD23B-BD13-4844-AC01-3E6CEB5588D0}" presName="text0" presStyleLbl="node1" presStyleIdx="3" presStyleCnt="4" custScaleX="140130" custScaleY="38351" custRadScaleRad="105975" custRadScaleInc="3081">
        <dgm:presLayoutVars>
          <dgm:bulletEnabled val="1"/>
        </dgm:presLayoutVars>
      </dgm:prSet>
      <dgm:spPr/>
    </dgm:pt>
  </dgm:ptLst>
  <dgm:cxnLst>
    <dgm:cxn modelId="{98D2AE0E-ACA7-4E39-A168-DBA7F2B1358E}" srcId="{A30BBF9C-DEB0-4883-B182-A99F143FC4AD}" destId="{CE227389-3D6A-4A18-959A-8D2BD8D21BDD}" srcOrd="1" destOrd="0" parTransId="{15FD5F74-746E-4E8E-9185-1F191DF4890C}" sibTransId="{DED8AB99-63E5-40F9-B7E2-99C794857F57}"/>
    <dgm:cxn modelId="{80D1C41A-6AC7-4C94-8305-3469A8E9B061}" type="presOf" srcId="{0FEF0E78-9354-4906-9068-FA4D90C2C431}" destId="{B7E2A1AA-19A7-46E8-B36A-259D718FD2D3}" srcOrd="0" destOrd="0" presId="urn:microsoft.com/office/officeart/2008/layout/RadialCluster"/>
    <dgm:cxn modelId="{6B5C8924-9AE3-45E0-878D-DF9574B2FD5A}" type="presOf" srcId="{FE1F5FD1-D5A9-466E-819D-FDC8A7DEB34B}" destId="{BBB3977D-D73A-4DB3-825E-CF65026BF20B}" srcOrd="0" destOrd="0" presId="urn:microsoft.com/office/officeart/2008/layout/RadialCluster"/>
    <dgm:cxn modelId="{A0D5F64E-1E57-4E34-806B-012506859910}" type="presOf" srcId="{8C122683-75EA-4F14-B6E2-6A5F081744FE}" destId="{FF105690-8C6D-446A-A2CA-A5271F1F16EB}" srcOrd="0" destOrd="0" presId="urn:microsoft.com/office/officeart/2008/layout/RadialCluster"/>
    <dgm:cxn modelId="{09C8D457-FA9B-4355-AFBD-FE24F8CAEE64}" type="presOf" srcId="{A30BBF9C-DEB0-4883-B182-A99F143FC4AD}" destId="{3A91A429-8E99-4B50-9BD4-F0306B313BE7}" srcOrd="0" destOrd="0" presId="urn:microsoft.com/office/officeart/2008/layout/RadialCluster"/>
    <dgm:cxn modelId="{A68B0380-DC91-48C2-8878-132A9FEBD8F5}" type="presOf" srcId="{D01823FD-8225-4198-AF70-D1E66108E326}" destId="{E1EBA37E-5E0E-4AAD-B061-584C9EA9B61D}" srcOrd="0" destOrd="0" presId="urn:microsoft.com/office/officeart/2008/layout/RadialCluster"/>
    <dgm:cxn modelId="{BDED9B8F-3422-4F19-A9C9-46F1242B9800}" type="presOf" srcId="{067BD23B-BD13-4844-AC01-3E6CEB5588D0}" destId="{683A9E7E-392E-493F-B346-F3F07CA18469}" srcOrd="0" destOrd="0" presId="urn:microsoft.com/office/officeart/2008/layout/RadialCluster"/>
    <dgm:cxn modelId="{AEAFAABC-2C4E-4B5B-B776-E042683E2487}" type="presOf" srcId="{15FD5F74-746E-4E8E-9185-1F191DF4890C}" destId="{BEA9B537-1766-4380-9527-5B6C8AC82876}" srcOrd="0" destOrd="0" presId="urn:microsoft.com/office/officeart/2008/layout/RadialCluster"/>
    <dgm:cxn modelId="{BCD782D6-6B22-4D26-AFC2-372384C26D5F}" srcId="{A30BBF9C-DEB0-4883-B182-A99F143FC4AD}" destId="{FE1F5FD1-D5A9-466E-819D-FDC8A7DEB34B}" srcOrd="0" destOrd="0" parTransId="{8C122683-75EA-4F14-B6E2-6A5F081744FE}" sibTransId="{67B369CB-0D80-40F1-AF02-F92A4FD59BFF}"/>
    <dgm:cxn modelId="{A8622ADF-5AA8-4E7D-B509-46654DFA85C0}" srcId="{A30BBF9C-DEB0-4883-B182-A99F143FC4AD}" destId="{067BD23B-BD13-4844-AC01-3E6CEB5588D0}" srcOrd="2" destOrd="0" parTransId="{D01823FD-8225-4198-AF70-D1E66108E326}" sibTransId="{36375E5A-4113-4093-86D1-47870C6E6707}"/>
    <dgm:cxn modelId="{7ED5CBE1-50F3-4846-ABFF-8D4DB525C9A7}" srcId="{0FEF0E78-9354-4906-9068-FA4D90C2C431}" destId="{A30BBF9C-DEB0-4883-B182-A99F143FC4AD}" srcOrd="0" destOrd="0" parTransId="{F67E283E-A66C-49F4-8055-6AD15FC23013}" sibTransId="{145D9B38-DA14-4AC5-A29F-C751A3FA82DC}"/>
    <dgm:cxn modelId="{D5EBC2F3-DA0C-4BB0-9A7F-1E91283562F5}" type="presOf" srcId="{CE227389-3D6A-4A18-959A-8D2BD8D21BDD}" destId="{268E8653-9C2B-41BD-B336-8DFF613AF3A0}" srcOrd="0" destOrd="0" presId="urn:microsoft.com/office/officeart/2008/layout/RadialCluster"/>
    <dgm:cxn modelId="{E4D003E1-4BEA-4F8E-83ED-7C8420BC29A7}" type="presParOf" srcId="{B7E2A1AA-19A7-46E8-B36A-259D718FD2D3}" destId="{0C3B7255-D347-4D10-9AFD-D809C81061E5}" srcOrd="0" destOrd="0" presId="urn:microsoft.com/office/officeart/2008/layout/RadialCluster"/>
    <dgm:cxn modelId="{7F348102-F2A0-49E8-BCBB-88587D3841F4}" type="presParOf" srcId="{0C3B7255-D347-4D10-9AFD-D809C81061E5}" destId="{3A91A429-8E99-4B50-9BD4-F0306B313BE7}" srcOrd="0" destOrd="0" presId="urn:microsoft.com/office/officeart/2008/layout/RadialCluster"/>
    <dgm:cxn modelId="{8FEF6A09-BBE1-4FEE-A521-E462F0AC8B98}" type="presParOf" srcId="{0C3B7255-D347-4D10-9AFD-D809C81061E5}" destId="{FF105690-8C6D-446A-A2CA-A5271F1F16EB}" srcOrd="1" destOrd="0" presId="urn:microsoft.com/office/officeart/2008/layout/RadialCluster"/>
    <dgm:cxn modelId="{384DA4C7-9302-4F79-8B0D-4B111C155E9F}" type="presParOf" srcId="{0C3B7255-D347-4D10-9AFD-D809C81061E5}" destId="{BBB3977D-D73A-4DB3-825E-CF65026BF20B}" srcOrd="2" destOrd="0" presId="urn:microsoft.com/office/officeart/2008/layout/RadialCluster"/>
    <dgm:cxn modelId="{8D2828A7-D8D9-40F5-A2B2-5D2592460B65}" type="presParOf" srcId="{0C3B7255-D347-4D10-9AFD-D809C81061E5}" destId="{BEA9B537-1766-4380-9527-5B6C8AC82876}" srcOrd="3" destOrd="0" presId="urn:microsoft.com/office/officeart/2008/layout/RadialCluster"/>
    <dgm:cxn modelId="{0AD92FD7-8029-444D-9869-14AA40B7180B}" type="presParOf" srcId="{0C3B7255-D347-4D10-9AFD-D809C81061E5}" destId="{268E8653-9C2B-41BD-B336-8DFF613AF3A0}" srcOrd="4" destOrd="0" presId="urn:microsoft.com/office/officeart/2008/layout/RadialCluster"/>
    <dgm:cxn modelId="{7CEDF2D7-F74A-40AA-A284-E2B6BCE500FE}" type="presParOf" srcId="{0C3B7255-D347-4D10-9AFD-D809C81061E5}" destId="{E1EBA37E-5E0E-4AAD-B061-584C9EA9B61D}" srcOrd="5" destOrd="0" presId="urn:microsoft.com/office/officeart/2008/layout/RadialCluster"/>
    <dgm:cxn modelId="{2D9F47E7-58BB-43F2-BCC9-AA79D3A5A1C2}" type="presParOf" srcId="{0C3B7255-D347-4D10-9AFD-D809C81061E5}" destId="{683A9E7E-392E-493F-B346-F3F07CA1846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1A429-8E99-4B50-9BD4-F0306B313BE7}">
      <dsp:nvSpPr>
        <dsp:cNvPr id="0" name=""/>
        <dsp:cNvSpPr/>
      </dsp:nvSpPr>
      <dsp:spPr>
        <a:xfrm>
          <a:off x="4796452" y="3544023"/>
          <a:ext cx="1978428" cy="111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ত্রিভূজ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50758" y="3598329"/>
        <a:ext cx="1869816" cy="1003858"/>
      </dsp:txXfrm>
    </dsp:sp>
    <dsp:sp modelId="{FF105690-8C6D-446A-A2CA-A5271F1F16EB}">
      <dsp:nvSpPr>
        <dsp:cNvPr id="0" name=""/>
        <dsp:cNvSpPr/>
      </dsp:nvSpPr>
      <dsp:spPr>
        <a:xfrm rot="16200000">
          <a:off x="5123964" y="2882321"/>
          <a:ext cx="13234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4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3977D-D73A-4DB3-825E-CF65026BF20B}">
      <dsp:nvSpPr>
        <dsp:cNvPr id="0" name=""/>
        <dsp:cNvSpPr/>
      </dsp:nvSpPr>
      <dsp:spPr>
        <a:xfrm>
          <a:off x="5038170" y="1508270"/>
          <a:ext cx="1494991" cy="71234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সমবাহু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72944" y="1543044"/>
        <a:ext cx="1425443" cy="642801"/>
      </dsp:txXfrm>
    </dsp:sp>
    <dsp:sp modelId="{BEA9B537-1766-4380-9527-5B6C8AC82876}">
      <dsp:nvSpPr>
        <dsp:cNvPr id="0" name=""/>
        <dsp:cNvSpPr/>
      </dsp:nvSpPr>
      <dsp:spPr>
        <a:xfrm rot="1353852">
          <a:off x="6691237" y="4930578"/>
          <a:ext cx="21853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532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E8653-9C2B-41BD-B336-8DFF613AF3A0}">
      <dsp:nvSpPr>
        <dsp:cNvPr id="0" name=""/>
        <dsp:cNvSpPr/>
      </dsp:nvSpPr>
      <dsp:spPr>
        <a:xfrm>
          <a:off x="8600601" y="5349852"/>
          <a:ext cx="1685658" cy="54061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সমদ্বিবাহু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26991" y="5376242"/>
        <a:ext cx="1632878" cy="487831"/>
      </dsp:txXfrm>
    </dsp:sp>
    <dsp:sp modelId="{E1EBA37E-5E0E-4AAD-B061-584C9EA9B61D}">
      <dsp:nvSpPr>
        <dsp:cNvPr id="0" name=""/>
        <dsp:cNvSpPr/>
      </dsp:nvSpPr>
      <dsp:spPr>
        <a:xfrm rot="9110916">
          <a:off x="3328043" y="4997767"/>
          <a:ext cx="15607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072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A9E7E-392E-493F-B346-F3F07CA18469}">
      <dsp:nvSpPr>
        <dsp:cNvPr id="0" name=""/>
        <dsp:cNvSpPr/>
      </dsp:nvSpPr>
      <dsp:spPr>
        <a:xfrm>
          <a:off x="2016601" y="5365944"/>
          <a:ext cx="1857489" cy="508360"/>
        </a:xfrm>
        <a:prstGeom prst="roundRect">
          <a:avLst/>
        </a:prstGeom>
        <a:solidFill>
          <a:srgbClr val="800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বিষমবাহু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41417" y="5390760"/>
        <a:ext cx="1807857" cy="458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E6E21-FF72-48C6-A456-F7B79972FB8D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EED84-CBEE-4694-9BCE-0A01B2B61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B2D2-86D2-4C14-97C5-47813EE3092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9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27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762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375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855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40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2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498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142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395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275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1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021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731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439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0683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089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85181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31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46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743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28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18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357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24177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327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70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817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290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991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349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48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842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8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167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166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18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0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157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55920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353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215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73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796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57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381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771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2233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4042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0900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3830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4480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792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4106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772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6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300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950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6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66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08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16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75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99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0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77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01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58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94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275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61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31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23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732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605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0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69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8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05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20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863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48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1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9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40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42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2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7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1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60673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8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3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391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963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50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0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92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82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28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46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228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3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242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60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123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673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28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51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11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03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7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3427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0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165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957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49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9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491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687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417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619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93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202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81829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160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395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51487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70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359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28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047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55730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94088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819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4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210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7314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533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5069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846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154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2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275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73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87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  <p:sldLayoutId id="2147484076" r:id="rId16"/>
    <p:sldLayoutId id="21474840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3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4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059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42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414F7A-71B8-49C7-ADD5-01D94B9F5B8A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51CDBA9-ABD8-406C-91B3-B597AB1191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318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5093" y="623461"/>
            <a:ext cx="5708071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5A334-F929-4AA5-8153-262F3BA03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09274"/>
            <a:ext cx="9143999" cy="38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2074" y="2286016"/>
            <a:ext cx="4627418" cy="646331"/>
          </a:xfrm>
          <a:prstGeom prst="rect">
            <a:avLst/>
          </a:prstGeom>
          <a:ln w="28575">
            <a:prstDash val="dash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 সমান নয়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0725" y="4490152"/>
            <a:ext cx="174567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736" b="16777"/>
          <a:stretch/>
        </p:blipFill>
        <p:spPr>
          <a:xfrm>
            <a:off x="1663607" y="470841"/>
            <a:ext cx="5126189" cy="39485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946570" y="443348"/>
            <a:ext cx="4329544" cy="371648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502729" y="484909"/>
            <a:ext cx="1759526" cy="372687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91149" y="4149437"/>
            <a:ext cx="2653145" cy="1385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3005C9-3CCB-43E3-BC8B-C59D2AC0061F}"/>
              </a:ext>
            </a:extLst>
          </p:cNvPr>
          <p:cNvSpPr txBox="1"/>
          <p:nvPr/>
        </p:nvSpPr>
        <p:spPr>
          <a:xfrm>
            <a:off x="249381" y="5477727"/>
            <a:ext cx="11679381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 কতটি বাহু সমান তার উপর ভিত্তি করে ত্রিভূজকে তিনটি নাম দেওয়া হয়েছে।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41450296"/>
              </p:ext>
            </p:extLst>
          </p:nvPr>
        </p:nvGraphicFramePr>
        <p:xfrm>
          <a:off x="387927" y="166256"/>
          <a:ext cx="11485418" cy="659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sosceles Triangle 2"/>
          <p:cNvSpPr/>
          <p:nvPr/>
        </p:nvSpPr>
        <p:spPr>
          <a:xfrm>
            <a:off x="5611095" y="457200"/>
            <a:ext cx="1060704" cy="9144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9213273" y="3768426"/>
            <a:ext cx="1371600" cy="163873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9"/>
          <a:stretch/>
        </p:blipFill>
        <p:spPr>
          <a:xfrm>
            <a:off x="2341432" y="3823852"/>
            <a:ext cx="1870358" cy="1583310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409549" y="512618"/>
            <a:ext cx="4959926" cy="858982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দেখি চিত্র গুলো আলাদা ভাবে চিনতে পারি কি না।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91A429-8E99-4B50-9BD4-F0306B313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A91A429-8E99-4B50-9BD4-F0306B313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A91A429-8E99-4B50-9BD4-F0306B313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A91A429-8E99-4B50-9BD4-F0306B313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05690-8C6D-446A-A2CA-A5271F1F1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F105690-8C6D-446A-A2CA-A5271F1F1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F105690-8C6D-446A-A2CA-A5271F1F1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F105690-8C6D-446A-A2CA-A5271F1F1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B3977D-D73A-4DB3-825E-CF65026BF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BB3977D-D73A-4DB3-825E-CF65026BF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B3977D-D73A-4DB3-825E-CF65026BF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BB3977D-D73A-4DB3-825E-CF65026BF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A9B537-1766-4380-9527-5B6C8AC82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EA9B537-1766-4380-9527-5B6C8AC82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EA9B537-1766-4380-9527-5B6C8AC82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EA9B537-1766-4380-9527-5B6C8AC82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8E8653-9C2B-41BD-B336-8DFF613AF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68E8653-9C2B-41BD-B336-8DFF613AF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68E8653-9C2B-41BD-B336-8DFF613AF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68E8653-9C2B-41BD-B336-8DFF613AF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BA37E-5E0E-4AAD-B061-584C9EA9B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E1EBA37E-5E0E-4AAD-B061-584C9EA9B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E1EBA37E-5E0E-4AAD-B061-584C9EA9B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E1EBA37E-5E0E-4AAD-B061-584C9EA9B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A9E7E-392E-493F-B346-F3F07CA18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683A9E7E-392E-493F-B346-F3F07CA18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683A9E7E-392E-493F-B346-F3F07CA18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683A9E7E-392E-493F-B346-F3F07CA18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876" y="174565"/>
            <a:ext cx="819080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এসো পাঠ্য বইয়ের সাথে মিলকরি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0560" y="3904212"/>
            <a:ext cx="2074487" cy="584775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 ১৫০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rot="5400000" flipH="1" flipV="1">
            <a:off x="1790700" y="24003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590800" y="2438400"/>
            <a:ext cx="1295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77289" y="353293"/>
            <a:ext cx="804256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হবে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81200" y="3506788"/>
            <a:ext cx="1724890" cy="12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35814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114800" y="2209800"/>
            <a:ext cx="1828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4953000" y="2286000"/>
            <a:ext cx="1828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077200" y="3519055"/>
            <a:ext cx="1662545" cy="278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7162800" y="2590800"/>
            <a:ext cx="1905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8153400" y="1752599"/>
            <a:ext cx="1586345" cy="2044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627917" y="3997036"/>
            <a:ext cx="2133600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91000" y="3990113"/>
            <a:ext cx="272241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91400" y="4031676"/>
            <a:ext cx="2667000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2286000" y="2667000"/>
            <a:ext cx="381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86000" y="2743200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048000" y="26670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V="1">
            <a:off x="3048001" y="2666999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2667397" y="3504803"/>
            <a:ext cx="4572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61" idx="0"/>
          </p:cNvCxnSpPr>
          <p:nvPr/>
        </p:nvCxnSpPr>
        <p:spPr>
          <a:xfrm rot="5400000">
            <a:off x="2591594" y="35044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>
            <a:off x="4876800" y="2438405"/>
            <a:ext cx="457200" cy="304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800600" y="2514600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5638800" y="2209800"/>
            <a:ext cx="457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 flipH="1" flipV="1">
            <a:off x="5715000" y="2362200"/>
            <a:ext cx="381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2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1" grpId="0" animBg="1"/>
      <p:bldP spid="6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5611" y="357336"/>
            <a:ext cx="5223164" cy="1015663"/>
          </a:xfrm>
          <a:prstGeom prst="rect">
            <a:avLst/>
          </a:prstGeom>
          <a:ln w="5715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6086" y="3950993"/>
            <a:ext cx="866569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আকঁ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73E854B-2D0C-4C61-8B9C-9A8A127B0705}"/>
              </a:ext>
            </a:extLst>
          </p:cNvPr>
          <p:cNvSpPr/>
          <p:nvPr/>
        </p:nvSpPr>
        <p:spPr>
          <a:xfrm>
            <a:off x="5528604" y="1899138"/>
            <a:ext cx="1167619" cy="1529862"/>
          </a:xfrm>
          <a:prstGeom prst="downArrow">
            <a:avLst/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799" y="609600"/>
            <a:ext cx="4405745" cy="1107996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818" y="2492276"/>
            <a:ext cx="8402782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পূরণঃ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১.তিনটি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.....................................।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২.দুইটি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......................................।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৩.তিনটি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...................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...................।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06749" y="105986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91129" y="1931263"/>
            <a:ext cx="268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81222" y="3261384"/>
            <a:ext cx="224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4 0.00185 L -0.59167 0.2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55 0.23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4.44444E-6 L -0.5625 0.123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309377"/>
              </p:ext>
            </p:extLst>
          </p:nvPr>
        </p:nvGraphicFramePr>
        <p:xfrm>
          <a:off x="1524001" y="1468575"/>
          <a:ext cx="9144000" cy="491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3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175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বাম</a:t>
                      </a:r>
                      <a:endParaRPr lang="en-US" sz="8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ডান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2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সমবাহু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ত্রিভুজ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2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সমদ্বিবাহু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ত্রিভুজ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2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বিষম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ত্রিভুজ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7" name="Picture 3" descr="C:\Users\pti mowlobibazar\Desktop\Burhan\Piture\i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7988" y="4495800"/>
            <a:ext cx="1295400" cy="7037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35814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14800" y="3950732"/>
            <a:ext cx="3657600" cy="17642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67200" y="3823860"/>
            <a:ext cx="3865418" cy="90054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67200" y="4812270"/>
            <a:ext cx="3830788" cy="90273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>
            <a:off x="8123957" y="5535765"/>
            <a:ext cx="886693" cy="71264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8248650" y="3445450"/>
            <a:ext cx="762000" cy="96352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050" y="1255659"/>
            <a:ext cx="676101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418" y="4097819"/>
            <a:ext cx="1093123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সমবাহু, সমদ্বিবাহু ও বিষমবাহু ত্রিভূজ অঙ্কন করে, ২ টি করে বৈশিষ্ট্য লিখে আনবে।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C30825CD-48F4-4E1D-B1AB-8A8521B130AB}"/>
              </a:ext>
            </a:extLst>
          </p:cNvPr>
          <p:cNvSpPr/>
          <p:nvPr/>
        </p:nvSpPr>
        <p:spPr>
          <a:xfrm>
            <a:off x="1239253" y="1848425"/>
            <a:ext cx="8819147" cy="2783732"/>
          </a:xfrm>
          <a:prstGeom prst="flowChartTerminator">
            <a:avLst/>
          </a:prstGeom>
          <a:ln w="76200"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9133" y="165602"/>
            <a:ext cx="6012873" cy="1015663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9288" y="3344068"/>
            <a:ext cx="8201478" cy="34163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মিজানুর রহমান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দত্তগ্রাম সরকারি প্রাথমিক বিদ্যালয় 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কুলাউড়া, মৌলভীবাজার।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566206" y="1454728"/>
            <a:ext cx="1482435" cy="1496290"/>
          </a:xfrm>
          <a:prstGeom prst="downArrow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6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1" y="549895"/>
            <a:ext cx="6179126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rgbClr val="FF00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527968" y="1634833"/>
            <a:ext cx="762000" cy="90055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159EC344-43A8-4424-A787-65EEF4AC78FB}"/>
              </a:ext>
            </a:extLst>
          </p:cNvPr>
          <p:cNvSpPr/>
          <p:nvPr/>
        </p:nvSpPr>
        <p:spPr>
          <a:xfrm>
            <a:off x="2322094" y="2096085"/>
            <a:ext cx="7026443" cy="4197951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73747-D27E-4723-88BF-6B7386C857A6}"/>
              </a:ext>
            </a:extLst>
          </p:cNvPr>
          <p:cNvSpPr txBox="1"/>
          <p:nvPr/>
        </p:nvSpPr>
        <p:spPr>
          <a:xfrm>
            <a:off x="2475913" y="2782893"/>
            <a:ext cx="69635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ত্রিভূজ</a:t>
            </a:r>
          </a:p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</a:t>
            </a:r>
          </a:p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০৩-০৬-২০১৮খ্রিঃ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5537" y="362986"/>
            <a:ext cx="3626196" cy="1015663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921" y="3877430"/>
            <a:ext cx="8119687" cy="1754326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২৯.২.১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সমবাহু, সমদ্বিবাহু, বিষমবাহু ত্রিভূজ আকঁতে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hevron 3"/>
          <p:cNvSpPr/>
          <p:nvPr/>
        </p:nvSpPr>
        <p:spPr>
          <a:xfrm rot="5400000">
            <a:off x="4203419" y="2205718"/>
            <a:ext cx="1402189" cy="559465"/>
          </a:xfrm>
          <a:prstGeom prst="chevron">
            <a:avLst/>
          </a:prstGeom>
          <a:solidFill>
            <a:srgbClr val="FFFF00"/>
          </a:solidFill>
          <a:ln w="762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45" y="813715"/>
            <a:ext cx="7426037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গান শুনি।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9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3210560" y="629920"/>
            <a:ext cx="5770880" cy="1337425"/>
          </a:xfrm>
          <a:prstGeom prst="leftRightArrow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1122217" y="1690245"/>
            <a:ext cx="2932425" cy="2410699"/>
          </a:xfrm>
          <a:prstGeom prst="triangle">
            <a:avLst/>
          </a:prstGeom>
          <a:solidFill>
            <a:srgbClr val="00B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264734" y="1690245"/>
            <a:ext cx="2182915" cy="2854036"/>
          </a:xfrm>
          <a:prstGeom prst="triangle">
            <a:avLst/>
          </a:prstGeom>
          <a:solidFill>
            <a:schemeClr val="accent6"/>
          </a:solidFill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834615">
            <a:off x="8529513" y="2184988"/>
            <a:ext cx="2726032" cy="2019678"/>
          </a:xfrm>
          <a:prstGeom prst="rtTriangl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3810007" y="4821380"/>
            <a:ext cx="5375564" cy="1343892"/>
          </a:xfrm>
          <a:prstGeom prst="triangle">
            <a:avLst>
              <a:gd name="adj" fmla="val 49629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3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89497" y="347265"/>
            <a:ext cx="4405738" cy="146997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3596" r="2755" b="6083"/>
          <a:stretch/>
        </p:blipFill>
        <p:spPr>
          <a:xfrm>
            <a:off x="1997242" y="2346158"/>
            <a:ext cx="9541042" cy="26946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97508" y="5643880"/>
            <a:ext cx="9352252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547" y="4193417"/>
            <a:ext cx="3312160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তিনটি বাহু সমান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3782" y="5434879"/>
            <a:ext cx="28078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ত্রিভূজ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806720" y="2473545"/>
            <a:ext cx="2826322" cy="210589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  <a:endCxn id="6" idx="4"/>
          </p:cNvCxnSpPr>
          <p:nvPr/>
        </p:nvCxnSpPr>
        <p:spPr>
          <a:xfrm>
            <a:off x="8219881" y="2473545"/>
            <a:ext cx="1413161" cy="210589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4"/>
            <a:endCxn id="6" idx="2"/>
          </p:cNvCxnSpPr>
          <p:nvPr/>
        </p:nvCxnSpPr>
        <p:spPr>
          <a:xfrm flipH="1">
            <a:off x="6806720" y="4579442"/>
            <a:ext cx="2826322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0"/>
            <a:endCxn id="6" idx="2"/>
          </p:cNvCxnSpPr>
          <p:nvPr/>
        </p:nvCxnSpPr>
        <p:spPr>
          <a:xfrm flipH="1">
            <a:off x="6806720" y="2473545"/>
            <a:ext cx="1413161" cy="210589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9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9673" y="2324790"/>
            <a:ext cx="4100942" cy="92333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বাহু সমান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516" y="5110481"/>
            <a:ext cx="2918691" cy="707886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ত্রিভূজ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895603" y="858985"/>
            <a:ext cx="2590801" cy="340822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0"/>
            <a:endCxn id="4" idx="4"/>
          </p:cNvCxnSpPr>
          <p:nvPr/>
        </p:nvCxnSpPr>
        <p:spPr>
          <a:xfrm>
            <a:off x="4191004" y="858985"/>
            <a:ext cx="1295400" cy="340822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  <a:endCxn id="4" idx="2"/>
          </p:cNvCxnSpPr>
          <p:nvPr/>
        </p:nvCxnSpPr>
        <p:spPr>
          <a:xfrm flipH="1">
            <a:off x="2895603" y="858985"/>
            <a:ext cx="1295401" cy="340822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4" idx="4"/>
          </p:cNvCxnSpPr>
          <p:nvPr/>
        </p:nvCxnSpPr>
        <p:spPr>
          <a:xfrm>
            <a:off x="2895603" y="4267206"/>
            <a:ext cx="259080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5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0.xml><?xml version="1.0" encoding="utf-8"?>
<a:theme xmlns:a="http://schemas.openxmlformats.org/drawingml/2006/main" name="Circui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1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Parallax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7.xml><?xml version="1.0" encoding="utf-8"?>
<a:theme xmlns:a="http://schemas.openxmlformats.org/drawingml/2006/main" name="Retrospec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rop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1258</TotalTime>
  <Words>194</Words>
  <Application>Microsoft Office PowerPoint</Application>
  <PresentationFormat>Widescreen</PresentationFormat>
  <Paragraphs>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Corbel</vt:lpstr>
      <vt:lpstr>Franklin Gothic Book</vt:lpstr>
      <vt:lpstr>Garamond</vt:lpstr>
      <vt:lpstr>Gill Sans MT</vt:lpstr>
      <vt:lpstr>NikoshBAN</vt:lpstr>
      <vt:lpstr>Trebuchet MS</vt:lpstr>
      <vt:lpstr>Tw Cen MT</vt:lpstr>
      <vt:lpstr>Wingdings 3</vt:lpstr>
      <vt:lpstr>Ion Boardroom</vt:lpstr>
      <vt:lpstr>Organic</vt:lpstr>
      <vt:lpstr>Facet</vt:lpstr>
      <vt:lpstr>Parallax</vt:lpstr>
      <vt:lpstr>Basis</vt:lpstr>
      <vt:lpstr>Crop</vt:lpstr>
      <vt:lpstr>Retrospect</vt:lpstr>
      <vt:lpstr>Office Theme</vt:lpstr>
      <vt:lpstr>1_Crop</vt:lpstr>
      <vt:lpstr>Circuit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168</cp:revision>
  <dcterms:created xsi:type="dcterms:W3CDTF">2018-06-01T06:52:40Z</dcterms:created>
  <dcterms:modified xsi:type="dcterms:W3CDTF">2019-03-03T05:01:59Z</dcterms:modified>
</cp:coreProperties>
</file>