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6" r:id="rId1"/>
  </p:sldMasterIdLst>
  <p:notesMasterIdLst>
    <p:notesMasterId r:id="rId19"/>
  </p:notesMasterIdLst>
  <p:sldIdLst>
    <p:sldId id="301" r:id="rId2"/>
    <p:sldId id="295" r:id="rId3"/>
    <p:sldId id="296" r:id="rId4"/>
    <p:sldId id="258" r:id="rId5"/>
    <p:sldId id="259" r:id="rId6"/>
    <p:sldId id="297" r:id="rId7"/>
    <p:sldId id="261" r:id="rId8"/>
    <p:sldId id="262" r:id="rId9"/>
    <p:sldId id="273" r:id="rId10"/>
    <p:sldId id="274" r:id="rId11"/>
    <p:sldId id="300" r:id="rId12"/>
    <p:sldId id="263" r:id="rId13"/>
    <p:sldId id="264" r:id="rId14"/>
    <p:sldId id="269" r:id="rId15"/>
    <p:sldId id="265" r:id="rId16"/>
    <p:sldId id="266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41" autoAdjust="0"/>
    <p:restoredTop sz="94660"/>
  </p:normalViewPr>
  <p:slideViewPr>
    <p:cSldViewPr snapToGrid="0">
      <p:cViewPr varScale="1">
        <p:scale>
          <a:sx n="46" d="100"/>
          <a:sy n="46" d="100"/>
        </p:scale>
        <p:origin x="7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9F03FC-1852-4928-A510-A440FA9ADBA4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D607B-4A70-409A-A7C7-4DB489D50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357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9385836-C50C-4440-B0DF-F37B0B62DA88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D40D80F-D7DC-4A9C-ACF0-38D92E3AC342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920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85836-C50C-4440-B0DF-F37B0B62DA88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0D80F-D7DC-4A9C-ACF0-38D92E3AC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103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85836-C50C-4440-B0DF-F37B0B62DA88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0D80F-D7DC-4A9C-ACF0-38D92E3AC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886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85836-C50C-4440-B0DF-F37B0B62DA88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0D80F-D7DC-4A9C-ACF0-38D92E3AC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429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85836-C50C-4440-B0DF-F37B0B62DA88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0D80F-D7DC-4A9C-ACF0-38D92E3AC34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6642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85836-C50C-4440-B0DF-F37B0B62DA88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0D80F-D7DC-4A9C-ACF0-38D92E3AC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636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85836-C50C-4440-B0DF-F37B0B62DA88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0D80F-D7DC-4A9C-ACF0-38D92E3AC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902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85836-C50C-4440-B0DF-F37B0B62DA88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0D80F-D7DC-4A9C-ACF0-38D92E3AC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624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85836-C50C-4440-B0DF-F37B0B62DA88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0D80F-D7DC-4A9C-ACF0-38D92E3AC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40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85836-C50C-4440-B0DF-F37B0B62DA88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0D80F-D7DC-4A9C-ACF0-38D92E3AC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652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85836-C50C-4440-B0DF-F37B0B62DA88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0D80F-D7DC-4A9C-ACF0-38D92E3AC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027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E9385836-C50C-4440-B0DF-F37B0B62DA88}" type="datetimeFigureOut">
              <a:rPr lang="en-US" smtClean="0"/>
              <a:t>4/21/2019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D40D80F-D7DC-4A9C-ACF0-38D92E3AC3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776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05557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1BFED29-1388-41AF-8DD9-DD7BB18543AD}"/>
              </a:ext>
            </a:extLst>
          </p:cNvPr>
          <p:cNvGrpSpPr/>
          <p:nvPr/>
        </p:nvGrpSpPr>
        <p:grpSpPr>
          <a:xfrm>
            <a:off x="458565" y="374754"/>
            <a:ext cx="11305308" cy="6150602"/>
            <a:chOff x="503535" y="1042720"/>
            <a:chExt cx="11305308" cy="542267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3535" y="1042720"/>
              <a:ext cx="11305308" cy="5422676"/>
            </a:xfrm>
            <a:prstGeom prst="rect">
              <a:avLst/>
            </a:prstGeom>
            <a:ln w="57150">
              <a:solidFill>
                <a:schemeClr val="tx2"/>
              </a:solidFill>
            </a:ln>
          </p:spPr>
        </p:pic>
        <p:sp>
          <p:nvSpPr>
            <p:cNvPr id="3" name="TextBox 2"/>
            <p:cNvSpPr txBox="1"/>
            <p:nvPr/>
          </p:nvSpPr>
          <p:spPr>
            <a:xfrm>
              <a:off x="1309369" y="1245997"/>
              <a:ext cx="10266218" cy="1015663"/>
            </a:xfrm>
            <a:prstGeom prst="rect">
              <a:avLst/>
            </a:prstGeom>
            <a:noFill/>
            <a:ln w="57150">
              <a:solidFill>
                <a:schemeClr val="accent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endParaRPr lang="en-US" sz="6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9820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661E5E72-B25F-4554-8CC2-A986309226C0}"/>
              </a:ext>
            </a:extLst>
          </p:cNvPr>
          <p:cNvSpPr/>
          <p:nvPr/>
        </p:nvSpPr>
        <p:spPr>
          <a:xfrm rot="10028257" flipV="1">
            <a:off x="5295096" y="1144139"/>
            <a:ext cx="195049" cy="146339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4B6825B-F480-409C-8FBE-9DFBC6484A02}"/>
              </a:ext>
            </a:extLst>
          </p:cNvPr>
          <p:cNvSpPr/>
          <p:nvPr/>
        </p:nvSpPr>
        <p:spPr>
          <a:xfrm>
            <a:off x="3417756" y="1214205"/>
            <a:ext cx="3897443" cy="374851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6B6A39-5B4E-442C-93EA-B1D4B12DAF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8" r="10852"/>
          <a:stretch/>
        </p:blipFill>
        <p:spPr>
          <a:xfrm>
            <a:off x="7659974" y="1070865"/>
            <a:ext cx="3897443" cy="3891857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AE805E3-ADE8-4040-9E85-FF18DB85EF1A}"/>
              </a:ext>
            </a:extLst>
          </p:cNvPr>
          <p:cNvCxnSpPr/>
          <p:nvPr/>
        </p:nvCxnSpPr>
        <p:spPr>
          <a:xfrm flipV="1">
            <a:off x="9618796" y="3154142"/>
            <a:ext cx="0" cy="8832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0017AD5-9243-4A47-9CF4-F22DA24E6AD6}"/>
              </a:ext>
            </a:extLst>
          </p:cNvPr>
          <p:cNvSpPr txBox="1"/>
          <p:nvPr/>
        </p:nvSpPr>
        <p:spPr>
          <a:xfrm>
            <a:off x="9069162" y="4103043"/>
            <a:ext cx="1219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/>
              <a:t>কেন্দ্র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63797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7037E-6 C 0.08776 3.7037E-6 0.15937 0.11967 0.15937 0.26713 C 0.15937 0.41458 0.08776 0.53495 4.79167E-6 0.53495 C -0.0879 0.53495 -0.15912 0.41458 -0.15912 0.26713 C -0.15912 0.11967 -0.0879 3.7037E-6 4.79167E-6 3.7037E-6 Z " pathEditMode="relative" rAng="0" ptsTypes="AAAAA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2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4D06FBD-2F45-4684-A6D0-DB817BCE02D1}"/>
              </a:ext>
            </a:extLst>
          </p:cNvPr>
          <p:cNvGrpSpPr/>
          <p:nvPr/>
        </p:nvGrpSpPr>
        <p:grpSpPr>
          <a:xfrm>
            <a:off x="434941" y="913777"/>
            <a:ext cx="11484343" cy="4712646"/>
            <a:chOff x="284813" y="913777"/>
            <a:chExt cx="11111069" cy="4712646"/>
          </a:xfrm>
        </p:grpSpPr>
        <p:sp>
          <p:nvSpPr>
            <p:cNvPr id="5" name="TextBox 4"/>
            <p:cNvSpPr txBox="1"/>
            <p:nvPr/>
          </p:nvSpPr>
          <p:spPr>
            <a:xfrm rot="18822277">
              <a:off x="348206" y="2615730"/>
              <a:ext cx="4115819" cy="1323439"/>
            </a:xfrm>
            <a:prstGeom prst="rect">
              <a:avLst/>
            </a:prstGeom>
            <a:noFill/>
            <a:ln w="571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80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পাঠ</a:t>
              </a:r>
              <a:r>
                <a:rPr lang="en-US" sz="80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80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সম</a:t>
              </a:r>
              <a:r>
                <a:rPr lang="bn-IN" sz="8000" dirty="0">
                  <a:latin typeface="NikoshBAN" panose="02000000000000000000" pitchFamily="2" charset="0"/>
                  <a:cs typeface="NikoshBAN" panose="02000000000000000000" pitchFamily="2" charset="0"/>
                </a:rPr>
                <a:t>ন্বয়ঃ</a:t>
              </a:r>
              <a:endParaRPr lang="en-US" sz="80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/>
            <a:srcRect l="6204" r="4897"/>
            <a:stretch/>
          </p:blipFill>
          <p:spPr>
            <a:xfrm>
              <a:off x="8021160" y="927425"/>
              <a:ext cx="3374722" cy="4698998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75431" y="913777"/>
              <a:ext cx="3604785" cy="4698998"/>
            </a:xfrm>
            <a:prstGeom prst="rect">
              <a:avLst/>
            </a:prstGeom>
          </p:spPr>
        </p:pic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D3B1E73B-6894-432D-A58D-845269EDA756}"/>
                </a:ext>
              </a:extLst>
            </p:cNvPr>
            <p:cNvSpPr/>
            <p:nvPr/>
          </p:nvSpPr>
          <p:spPr>
            <a:xfrm>
              <a:off x="284813" y="1004341"/>
              <a:ext cx="4021561" cy="4521105"/>
            </a:xfrm>
            <a:prstGeom prst="ellipse">
              <a:avLst/>
            </a:prstGeom>
            <a:noFill/>
            <a:ln w="762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383962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34289" y="5125968"/>
            <a:ext cx="9448800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bn-IN" sz="4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4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দলে ভাগ হয়ে তোমাদের খাতায় একটি করে বৃত্ত আঁক</a:t>
            </a:r>
            <a:r>
              <a:rPr lang="bn-IN" sz="4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9C489B8-66FC-4876-A66C-CC61A1C76B1A}"/>
              </a:ext>
            </a:extLst>
          </p:cNvPr>
          <p:cNvSpPr/>
          <p:nvPr/>
        </p:nvSpPr>
        <p:spPr>
          <a:xfrm>
            <a:off x="3641557" y="786064"/>
            <a:ext cx="4299284" cy="340946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দলীয়</a:t>
            </a:r>
            <a:r>
              <a:rPr lang="en-US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কাজ</a:t>
            </a:r>
            <a:endParaRPr lang="en-GB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9016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64416" y="324921"/>
            <a:ext cx="2706399" cy="923330"/>
          </a:xfrm>
          <a:prstGeom prst="rect">
            <a:avLst/>
          </a:prstGeom>
          <a:solidFill>
            <a:srgbClr val="00B050"/>
          </a:solidFill>
          <a:ln w="571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5216599" y="1336666"/>
            <a:ext cx="1184201" cy="1107996"/>
          </a:xfrm>
          <a:prstGeom prst="down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B472EFE-9D97-4382-872B-8E016EDC1477}"/>
              </a:ext>
            </a:extLst>
          </p:cNvPr>
          <p:cNvSpPr/>
          <p:nvPr/>
        </p:nvSpPr>
        <p:spPr>
          <a:xfrm>
            <a:off x="2569651" y="2476747"/>
            <a:ext cx="6462056" cy="4068432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দুইটি করে বৃত্ত আঁকো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13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2" animBg="1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81478" y="1027315"/>
            <a:ext cx="2637468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762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bn-IN" sz="4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2569" y="3477489"/>
            <a:ext cx="7652084" cy="175432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 বৃত্ত কি ?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bn-IN" sz="5400" dirty="0">
                <a:latin typeface="NikoshBAN" panose="02000000000000000000" pitchFamily="2" charset="0"/>
                <a:cs typeface="NikoshBAN" panose="02000000000000000000" pitchFamily="2" charset="0"/>
              </a:rPr>
              <a:t>কেন্দ্র কাকে বলে?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218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29007" y="5825838"/>
            <a:ext cx="7984426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ন্দ্রসহ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বৃত্ত এঁকে</a:t>
            </a:r>
            <a:r>
              <a:rPr lang="bn-IN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আন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</a:t>
            </a:r>
            <a:r>
              <a:rPr lang="bn-IN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57381F-5B6E-44AF-B5F5-D295EC3EAE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14" y="299802"/>
            <a:ext cx="11392524" cy="535148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87231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962D861-7B59-41D9-B2DF-AD87F6329745}"/>
              </a:ext>
            </a:extLst>
          </p:cNvPr>
          <p:cNvGrpSpPr/>
          <p:nvPr/>
        </p:nvGrpSpPr>
        <p:grpSpPr>
          <a:xfrm>
            <a:off x="784472" y="344773"/>
            <a:ext cx="10682990" cy="6071016"/>
            <a:chOff x="304799" y="269823"/>
            <a:chExt cx="10682990" cy="607101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07688AA-F165-4E9D-AD3F-E92F46362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6499" y="269823"/>
              <a:ext cx="5651290" cy="5951095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F3DB255-9590-4EA7-A1F4-5A0D45CA7F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51" r="15127" b="9529"/>
            <a:stretch/>
          </p:blipFill>
          <p:spPr>
            <a:xfrm>
              <a:off x="304799" y="269824"/>
              <a:ext cx="5001719" cy="6071015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73684A3C-A354-433D-9CF9-29A1909D1B85}"/>
              </a:ext>
            </a:extLst>
          </p:cNvPr>
          <p:cNvSpPr txBox="1"/>
          <p:nvPr/>
        </p:nvSpPr>
        <p:spPr>
          <a:xfrm rot="21366656">
            <a:off x="4054493" y="2108289"/>
            <a:ext cx="2894471" cy="2308324"/>
          </a:xfrm>
          <a:prstGeom prst="rect">
            <a:avLst/>
          </a:prstGeom>
          <a:solidFill>
            <a:srgbClr val="FFFF00"/>
          </a:solidFill>
          <a:ln w="57150"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sz="7200" b="1" dirty="0" err="1">
                <a:ln/>
                <a:solidFill>
                  <a:schemeClr val="accent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7200" b="1" dirty="0">
                <a:ln/>
                <a:solidFill>
                  <a:schemeClr val="accent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>
                <a:ln/>
                <a:solidFill>
                  <a:schemeClr val="accent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7200" b="1" dirty="0">
              <a:ln/>
              <a:solidFill>
                <a:schemeClr val="accent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4256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60E8CC8-BEF2-4454-ACF0-5AC65376F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76" y="239844"/>
            <a:ext cx="11767279" cy="6370818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A727A1EA-B049-4CE5-B00A-DCF1AEC19AB3}"/>
              </a:ext>
            </a:extLst>
          </p:cNvPr>
          <p:cNvSpPr/>
          <p:nvPr/>
        </p:nvSpPr>
        <p:spPr>
          <a:xfrm>
            <a:off x="6730584" y="1648918"/>
            <a:ext cx="3792511" cy="3467301"/>
          </a:xfrm>
          <a:prstGeom prst="ellipse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6000" b="1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r>
              <a:rPr lang="en-US" sz="6000" b="1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3260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07AE4E7-40B0-4EBB-87B6-195BF2DDA58C}"/>
              </a:ext>
            </a:extLst>
          </p:cNvPr>
          <p:cNvGrpSpPr/>
          <p:nvPr/>
        </p:nvGrpSpPr>
        <p:grpSpPr>
          <a:xfrm>
            <a:off x="216977" y="255724"/>
            <a:ext cx="11732216" cy="6361543"/>
            <a:chOff x="76200" y="1069959"/>
            <a:chExt cx="8991600" cy="576537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72316AC-DC4D-4EE6-AADA-573CAE08B8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2"/>
            <a:stretch/>
          </p:blipFill>
          <p:spPr>
            <a:xfrm>
              <a:off x="76200" y="1069959"/>
              <a:ext cx="8991600" cy="3197241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AF2894B-ACC2-4844-9EBB-8A17FE7ACA49}"/>
                </a:ext>
              </a:extLst>
            </p:cNvPr>
            <p:cNvGrpSpPr/>
            <p:nvPr/>
          </p:nvGrpSpPr>
          <p:grpSpPr>
            <a:xfrm>
              <a:off x="76200" y="4280785"/>
              <a:ext cx="8991600" cy="2554544"/>
              <a:chOff x="76200" y="4280785"/>
              <a:chExt cx="8991600" cy="2554544"/>
            </a:xfrm>
          </p:grpSpPr>
          <p:sp>
            <p:nvSpPr>
              <p:cNvPr id="3" name="TextBox 2"/>
              <p:cNvSpPr txBox="1"/>
              <p:nvPr/>
            </p:nvSpPr>
            <p:spPr>
              <a:xfrm>
                <a:off x="2286000" y="4335126"/>
                <a:ext cx="6781800" cy="2482505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/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  <a:scene3d>
                  <a:camera prst="orthographicFront"/>
                  <a:lightRig rig="glow" dir="tl">
                    <a:rot lat="0" lon="0" rev="5400000"/>
                  </a:lightRig>
                </a:scene3d>
                <a:sp3d contourW="12700">
                  <a:bevelT w="25400" h="25400"/>
                  <a:contourClr>
                    <a:schemeClr val="accent6">
                      <a:shade val="73000"/>
                    </a:schemeClr>
                  </a:contourClr>
                </a:sp3d>
              </a:bodyPr>
              <a:lstStyle/>
              <a:p>
                <a:pPr algn="ctr"/>
                <a:r>
                  <a:rPr lang="en-US" sz="3600" b="1" dirty="0" err="1">
                    <a:latin typeface="NikoshBAN" pitchFamily="2" charset="0"/>
                    <a:cs typeface="NikoshBAN" pitchFamily="2" charset="0"/>
                  </a:rPr>
                  <a:t>মোঃ</a:t>
                </a:r>
                <a:r>
                  <a:rPr lang="en-US" sz="36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b="1" dirty="0" err="1">
                    <a:latin typeface="NikoshBAN" pitchFamily="2" charset="0"/>
                    <a:cs typeface="NikoshBAN" pitchFamily="2" charset="0"/>
                  </a:rPr>
                  <a:t>মিজানুর</a:t>
                </a:r>
                <a:r>
                  <a:rPr lang="en-US" sz="36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b="1" dirty="0" err="1">
                    <a:latin typeface="NikoshBAN" pitchFamily="2" charset="0"/>
                    <a:cs typeface="NikoshBAN" pitchFamily="2" charset="0"/>
                  </a:rPr>
                  <a:t>রহমান</a:t>
                </a:r>
                <a:endParaRPr lang="en-US" sz="3600" b="1" dirty="0"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r>
                  <a:rPr lang="en-US" sz="3600" dirty="0" err="1">
                    <a:latin typeface="NikoshBAN" pitchFamily="2" charset="0"/>
                    <a:cs typeface="NikoshBAN" pitchFamily="2" charset="0"/>
                  </a:rPr>
                  <a:t>সহকারি</a:t>
                </a:r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>
                    <a:latin typeface="NikoshBAN" pitchFamily="2" charset="0"/>
                    <a:cs typeface="NikoshBAN" pitchFamily="2" charset="0"/>
                  </a:rPr>
                  <a:t>শিক্ষক</a:t>
                </a:r>
                <a:endParaRPr lang="en-US" sz="3600" dirty="0"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r>
                  <a:rPr lang="en-US" sz="3600" dirty="0" err="1">
                    <a:latin typeface="NikoshBAN" pitchFamily="2" charset="0"/>
                    <a:cs typeface="NikoshBAN" pitchFamily="2" charset="0"/>
                  </a:rPr>
                  <a:t>দত্তগ্রাম</a:t>
                </a:r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>
                    <a:latin typeface="NikoshBAN" pitchFamily="2" charset="0"/>
                    <a:cs typeface="NikoshBAN" pitchFamily="2" charset="0"/>
                  </a:rPr>
                  <a:t>সরকারি</a:t>
                </a:r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>
                    <a:latin typeface="NikoshBAN" pitchFamily="2" charset="0"/>
                    <a:cs typeface="NikoshBAN" pitchFamily="2" charset="0"/>
                  </a:rPr>
                  <a:t>প্রাথমিক</a:t>
                </a:r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>
                    <a:latin typeface="NikoshBAN" pitchFamily="2" charset="0"/>
                    <a:cs typeface="NikoshBAN" pitchFamily="2" charset="0"/>
                  </a:rPr>
                  <a:t>বিদ্যালয়</a:t>
                </a:r>
                <a:endParaRPr lang="en-US" sz="3600" dirty="0"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r>
                  <a:rPr lang="en-US" sz="3600" dirty="0" err="1">
                    <a:latin typeface="NikoshBAN" pitchFamily="2" charset="0"/>
                    <a:cs typeface="NikoshBAN" pitchFamily="2" charset="0"/>
                  </a:rPr>
                  <a:t>কুলাউড়া,মৌলভীবাজার</a:t>
                </a:r>
                <a:r>
                  <a:rPr lang="en-US" sz="3600" dirty="0">
                    <a:latin typeface="NikoshBAN" pitchFamily="2" charset="0"/>
                    <a:cs typeface="NikoshBAN" pitchFamily="2" charset="0"/>
                  </a:rPr>
                  <a:t>।</a:t>
                </a:r>
              </a:p>
              <a:p>
                <a:pPr algn="ctr"/>
                <a:r>
                  <a:rPr lang="en-US" sz="2800" dirty="0">
                    <a:latin typeface="NikoshBAN" pitchFamily="2" charset="0"/>
                    <a:cs typeface="NikoshBAN" pitchFamily="2" charset="0"/>
                  </a:rPr>
                  <a:t>E-mail: mizan.mafu@gmail.com</a:t>
                </a:r>
              </a:p>
            </p:txBody>
          </p:sp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E1E8299C-618D-40B8-9AC9-8AFD0222B6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200" y="4280785"/>
                <a:ext cx="2209800" cy="2554544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</p:grpSp>
      </p:grpSp>
    </p:spTree>
    <p:extLst>
      <p:ext uri="{BB962C8B-B14F-4D97-AF65-F5344CB8AC3E}">
        <p14:creationId xmlns:p14="http://schemas.microsoft.com/office/powerpoint/2010/main" val="400380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0837" y="310436"/>
            <a:ext cx="4017818" cy="1015663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C23D771-066F-42B7-B716-5D8EC9C25964}"/>
              </a:ext>
            </a:extLst>
          </p:cNvPr>
          <p:cNvSpPr/>
          <p:nvPr/>
        </p:nvSpPr>
        <p:spPr>
          <a:xfrm>
            <a:off x="2293749" y="1565329"/>
            <a:ext cx="7470183" cy="492846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বিষয়ঃ গণিত </a:t>
            </a:r>
          </a:p>
          <a:p>
            <a:pPr algn="ctr"/>
            <a:r>
              <a:rPr lang="bn-IN" sz="4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en-US" sz="48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ঠের</a:t>
            </a:r>
            <a:r>
              <a:rPr lang="en-US" sz="4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শিরোনামঃ</a:t>
            </a:r>
            <a:r>
              <a:rPr lang="bn-IN" sz="4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জ্যামিতি</a:t>
            </a:r>
          </a:p>
          <a:p>
            <a:pPr algn="ctr"/>
            <a:r>
              <a:rPr lang="bn-IN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শ্রেণিঃ তৃতীয়</a:t>
            </a:r>
          </a:p>
          <a:p>
            <a:pPr algn="ctr"/>
            <a:r>
              <a:rPr lang="bn-IN" sz="4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সময়ঃ ৪০ মিনিট</a:t>
            </a:r>
          </a:p>
          <a:p>
            <a:pPr algn="ctr"/>
            <a:r>
              <a:rPr lang="bn-IN" sz="4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তারিখঃ </a:t>
            </a:r>
            <a:r>
              <a:rPr lang="bn-BD" sz="4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20</a:t>
            </a:r>
            <a:r>
              <a:rPr lang="bn-IN" sz="4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/০৪/২০১</a:t>
            </a:r>
            <a:r>
              <a:rPr lang="en-US" sz="48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9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218805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2956" y="3952104"/>
            <a:ext cx="11158779" cy="23083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7200" dirty="0">
                <a:latin typeface="NikoshBAN" panose="02000000000000000000" pitchFamily="2" charset="0"/>
                <a:cs typeface="NikoshBAN" panose="02000000000000000000" pitchFamily="2" charset="0"/>
              </a:rPr>
              <a:t>২৯.২.১ বৃত্ত </a:t>
            </a:r>
            <a:r>
              <a:rPr lang="en-US" sz="72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চিনে</a:t>
            </a:r>
            <a:r>
              <a:rPr lang="en-US" sz="7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7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7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bn-IN" sz="7200" dirty="0">
                <a:latin typeface="NikoshBAN" panose="02000000000000000000" pitchFamily="2" charset="0"/>
                <a:cs typeface="NikoshBAN" panose="02000000000000000000" pitchFamily="2" charset="0"/>
              </a:rPr>
              <a:t>২৯.২.২ বৃত্ত আঁকতে পারবে।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9BD0E8D0-26BF-441E-A975-618C9BAEC573}"/>
              </a:ext>
            </a:extLst>
          </p:cNvPr>
          <p:cNvSpPr/>
          <p:nvPr/>
        </p:nvSpPr>
        <p:spPr>
          <a:xfrm>
            <a:off x="3781587" y="387460"/>
            <a:ext cx="3967566" cy="2995045"/>
          </a:xfrm>
          <a:prstGeom prst="wedgeEllipseCallou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7200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</a:p>
        </p:txBody>
      </p:sp>
    </p:spTree>
    <p:extLst>
      <p:ext uri="{BB962C8B-B14F-4D97-AF65-F5344CB8AC3E}">
        <p14:creationId xmlns:p14="http://schemas.microsoft.com/office/powerpoint/2010/main" val="400460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69" r="691" b="15561"/>
          <a:stretch/>
        </p:blipFill>
        <p:spPr>
          <a:xfrm>
            <a:off x="8266975" y="439138"/>
            <a:ext cx="3193162" cy="28000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37490E-A1A2-4980-9822-C0ACB0F5D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090" y="3239145"/>
            <a:ext cx="2736841" cy="3053166"/>
          </a:xfrm>
          <a:prstGeom prst="rect">
            <a:avLst/>
          </a:prstGeom>
        </p:spPr>
      </p:pic>
      <p:sp>
        <p:nvSpPr>
          <p:cNvPr id="8" name="Flowchart: Sequential Access Storage 7">
            <a:extLst>
              <a:ext uri="{FF2B5EF4-FFF2-40B4-BE49-F238E27FC236}">
                <a16:creationId xmlns:a16="http://schemas.microsoft.com/office/drawing/2014/main" id="{70C88206-5A10-4A12-9645-F62F99B8E10E}"/>
              </a:ext>
            </a:extLst>
          </p:cNvPr>
          <p:cNvSpPr/>
          <p:nvPr/>
        </p:nvSpPr>
        <p:spPr>
          <a:xfrm>
            <a:off x="371959" y="386155"/>
            <a:ext cx="2926265" cy="2496532"/>
          </a:xfrm>
          <a:prstGeom prst="flowChartMagneticTap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bn-IN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মরা</a:t>
            </a:r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bn-IN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40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FBBE6E-24FC-476E-91E4-90586254FE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276" y="3312826"/>
            <a:ext cx="3193162" cy="29794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82036AE-AF60-4209-BD13-19423774F0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754" y="383753"/>
            <a:ext cx="3089690" cy="284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20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 rot="20018429">
            <a:off x="2340799" y="1494519"/>
            <a:ext cx="4994528" cy="101566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6000" dirty="0">
                <a:latin typeface="NikoshBAN" panose="02000000000000000000" pitchFamily="2" charset="0"/>
                <a:cs typeface="NikoshBAN" panose="02000000000000000000" pitchFamily="2" charset="0"/>
              </a:rPr>
              <a:t>আজকের পাঠ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Down Arrow 9"/>
          <p:cNvSpPr/>
          <p:nvPr/>
        </p:nvSpPr>
        <p:spPr>
          <a:xfrm rot="19983396">
            <a:off x="5029110" y="2483070"/>
            <a:ext cx="1135012" cy="1413163"/>
          </a:xfrm>
          <a:prstGeom prst="downArrow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195454" y="3702570"/>
            <a:ext cx="3352800" cy="271690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15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বৃত্ত</a:t>
            </a:r>
            <a:endParaRPr lang="en-US" sz="115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147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81262" y="260641"/>
            <a:ext cx="2781523" cy="295976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1" b="9701"/>
          <a:stretch/>
        </p:blipFill>
        <p:spPr>
          <a:xfrm>
            <a:off x="8121113" y="299802"/>
            <a:ext cx="3260558" cy="290643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663" y="3441998"/>
            <a:ext cx="3152273" cy="26995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324" y="3259185"/>
            <a:ext cx="2863516" cy="288234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6ADD1AD-442D-45D9-8B72-DE39B85C1589}"/>
              </a:ext>
            </a:extLst>
          </p:cNvPr>
          <p:cNvSpPr/>
          <p:nvPr/>
        </p:nvSpPr>
        <p:spPr>
          <a:xfrm rot="19244907">
            <a:off x="551659" y="1146827"/>
            <a:ext cx="3260558" cy="3378753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উপস্থাপন</a:t>
            </a:r>
            <a:endParaRPr lang="en-GB" sz="6000" b="1" dirty="0"/>
          </a:p>
        </p:txBody>
      </p:sp>
    </p:spTree>
    <p:extLst>
      <p:ext uri="{BB962C8B-B14F-4D97-AF65-F5344CB8AC3E}">
        <p14:creationId xmlns:p14="http://schemas.microsoft.com/office/powerpoint/2010/main" val="146756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554639" y="554634"/>
            <a:ext cx="4901781" cy="4482059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66672" y="5168345"/>
            <a:ext cx="1717964" cy="1323439"/>
          </a:xfrm>
          <a:prstGeom prst="rect">
            <a:avLst/>
          </a:prstGeom>
          <a:solidFill>
            <a:srgbClr val="00B050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8000" dirty="0"/>
              <a:t>বৃত্ত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640F79-07C5-4F7F-97AB-C7856F3ACC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735" y="278948"/>
            <a:ext cx="5141626" cy="4823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660</TotalTime>
  <Words>107</Words>
  <Application>Microsoft Office PowerPoint</Application>
  <PresentationFormat>Widescreen</PresentationFormat>
  <Paragraphs>31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Calibri</vt:lpstr>
      <vt:lpstr>Corbel</vt:lpstr>
      <vt:lpstr>NikoshBAN</vt:lpstr>
      <vt:lpstr>Vrinda</vt:lpstr>
      <vt:lpstr>Wingdings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93</cp:revision>
  <dcterms:created xsi:type="dcterms:W3CDTF">2018-05-08T01:54:40Z</dcterms:created>
  <dcterms:modified xsi:type="dcterms:W3CDTF">2019-04-20T18:56:48Z</dcterms:modified>
</cp:coreProperties>
</file>