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97" r:id="rId2"/>
    <p:sldId id="256" r:id="rId3"/>
    <p:sldId id="257" r:id="rId4"/>
    <p:sldId id="258" r:id="rId5"/>
    <p:sldId id="259" r:id="rId6"/>
    <p:sldId id="283" r:id="rId7"/>
    <p:sldId id="261" r:id="rId8"/>
    <p:sldId id="284" r:id="rId9"/>
    <p:sldId id="262" r:id="rId10"/>
    <p:sldId id="285" r:id="rId11"/>
    <p:sldId id="287" r:id="rId12"/>
    <p:sldId id="289" r:id="rId13"/>
    <p:sldId id="290" r:id="rId14"/>
    <p:sldId id="292" r:id="rId15"/>
    <p:sldId id="263" r:id="rId16"/>
    <p:sldId id="264" r:id="rId17"/>
    <p:sldId id="273" r:id="rId18"/>
    <p:sldId id="266" r:id="rId19"/>
    <p:sldId id="29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FF99"/>
    <a:srgbClr val="9999FF"/>
    <a:srgbClr val="666699"/>
    <a:srgbClr val="66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660"/>
  </p:normalViewPr>
  <p:slideViewPr>
    <p:cSldViewPr snapToGrid="0">
      <p:cViewPr varScale="1">
        <p:scale>
          <a:sx n="62" d="100"/>
          <a:sy n="62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47926-436A-44E1-94F5-573B0F33DC1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1979C88A-ED1D-443A-949F-73489D18C81C}">
      <dgm:prSet phldrT="[Text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 দূষণ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6E7BA9E-A871-412F-B67A-43AF555A6383}" type="parTrans" cxnId="{C5755F70-ADC9-452E-ACF7-AC4EF6BC3631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7DFAD04E-6244-4B3F-91A3-CEFA29B9A790}" type="sibTrans" cxnId="{C5755F70-ADC9-452E-ACF7-AC4EF6BC3631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F59E35FC-49EA-42C3-B615-EEA18FA2D772}">
      <dgm:prSet phldrT="[Text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পানির উপর মল ত্যাগ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4CCAA15-D3D5-4613-8C16-C1B36BA76048}" type="parTrans" cxnId="{BE649462-BD0D-4F36-B97D-D6DAC3138BE8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4CCAEF2-85A1-43D2-A66E-DC0AEDE839F9}" type="sibTrans" cxnId="{BE649462-BD0D-4F36-B97D-D6DAC3138BE8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8B2550EC-6ACB-4BAD-99AA-F2193F038C08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কৃষিতে কীটনাশক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3CEE70C-6784-466E-B07D-5D0BC215C1AE}" type="parTrans" cxnId="{1B1FDE11-5011-4DA6-9FDE-D8B11B8ABBFC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EE5848F-52F5-4B45-87D3-524D5F2D52A0}" type="sibTrans" cxnId="{1B1FDE11-5011-4DA6-9FDE-D8B11B8ABBF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5C1A1A4A-FB30-42DC-90D6-605D6D0DECF6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কলকারখানার রাসায়নিক দ্রব্য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FB5A441-E134-455D-9433-14A8A652B159}" type="parTrans" cxnId="{B402F68C-0DEA-46C7-93E2-8D436323B66B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852F51C-04A3-49B8-94B6-8797FC90A723}" type="sibTrans" cxnId="{B402F68C-0DEA-46C7-93E2-8D436323B66B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B17004A3-11D2-4A0A-988D-E6E0C349E347}">
      <dgm:prSet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গৃহস্থালির বর্জ্য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0D4941B-EBD6-4C84-AFBD-3BFC2BE9E753}" type="parTrans" cxnId="{118BF5BE-9B2A-4D88-BF8B-AC60B4FE506B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50F6A3-FD48-4B9C-A80A-279881ECDE44}" type="sibTrans" cxnId="{118BF5BE-9B2A-4D88-BF8B-AC60B4FE506B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B9C92603-B397-4A0E-B256-D0FFD8CE16A8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থালাবাসন ধৌত করলে             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54211D-AB7A-497D-A5B4-B421F1CA9BDE}" type="parTrans" cxnId="{0A86758D-E4CF-4D83-B2B7-34969AC6C4A8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6C5C0430-5A35-47AC-A0B2-278642BDB0C8}" type="sibTrans" cxnId="{0A86758D-E4CF-4D83-B2B7-34969AC6C4A8}">
      <dgm:prSet/>
      <dgm:spPr/>
      <dgm:t>
        <a:bodyPr/>
        <a:lstStyle/>
        <a:p>
          <a:endParaRPr lang="en-GB"/>
        </a:p>
      </dgm:t>
    </dgm:pt>
    <dgm:pt modelId="{62DD6665-4C9D-4212-8E56-08E41534F4C5}">
      <dgm:prSet custT="1"/>
      <dgm:spPr>
        <a:solidFill>
          <a:srgbClr val="99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গরু ছাগল গোসল করালে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C2126F-D2C0-405E-9874-A892E52A1CD3}" type="parTrans" cxnId="{FABB8500-E133-48F7-847D-9F6C05402C6C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0C282976-374E-47D5-AD8E-9B3EB27D6456}" type="sibTrans" cxnId="{FABB8500-E133-48F7-847D-9F6C05402C6C}">
      <dgm:prSet/>
      <dgm:spPr/>
      <dgm:t>
        <a:bodyPr/>
        <a:lstStyle/>
        <a:p>
          <a:endParaRPr lang="en-GB"/>
        </a:p>
      </dgm:t>
    </dgm:pt>
    <dgm:pt modelId="{4AD8D1C8-E630-480C-8FF0-017C40B5FA06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কাপড় ধৌত করলে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EBAA89-65D1-44C5-BA4C-FBD99E371276}" type="parTrans" cxnId="{72EA73DA-6D48-4B58-9E29-F18C73249E54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36FAB6BB-3CB7-40C3-9F8C-452AEC0C15A0}" type="sibTrans" cxnId="{72EA73DA-6D48-4B58-9E29-F18C73249E54}">
      <dgm:prSet/>
      <dgm:spPr/>
      <dgm:t>
        <a:bodyPr/>
        <a:lstStyle/>
        <a:p>
          <a:endParaRPr lang="en-GB"/>
        </a:p>
      </dgm:t>
    </dgm:pt>
    <dgm:pt modelId="{528C2C4D-42F5-4DD8-AEFE-47DD127C5A92}">
      <dgm:prSet phldrT="[Text]" custScaleX="121234" custRadScaleRad="93810" custRadScaleInc="2092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3A1D72A3-A006-46A0-8196-F393F6723434}" type="parTrans" cxnId="{F6751C21-53CF-4BD9-9607-B37577660510}">
      <dgm:prSet/>
      <dgm:spPr/>
      <dgm:t>
        <a:bodyPr/>
        <a:lstStyle/>
        <a:p>
          <a:endParaRPr lang="en-GB"/>
        </a:p>
      </dgm:t>
    </dgm:pt>
    <dgm:pt modelId="{20047156-A8A1-4B06-8B32-C4AA5B0F401D}" type="sibTrans" cxnId="{F6751C21-53CF-4BD9-9607-B37577660510}">
      <dgm:prSet/>
      <dgm:spPr/>
      <dgm:t>
        <a:bodyPr/>
        <a:lstStyle/>
        <a:p>
          <a:endParaRPr lang="en-GB"/>
        </a:p>
      </dgm:t>
    </dgm:pt>
    <dgm:pt modelId="{7429D128-3E55-4F9D-919C-69EF40CA1D06}">
      <dgm:prSet phldrT="[Text]" custScaleX="121234" custRadScaleRad="93810" custRadScaleInc="2092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09517E7E-F5CC-459A-9E4A-C86266B13F6A}" type="parTrans" cxnId="{CF547976-7486-4146-8025-66F01A871ACD}">
      <dgm:prSet/>
      <dgm:spPr/>
      <dgm:t>
        <a:bodyPr/>
        <a:lstStyle/>
        <a:p>
          <a:endParaRPr lang="en-GB"/>
        </a:p>
      </dgm:t>
    </dgm:pt>
    <dgm:pt modelId="{34ED2372-E6ED-46E8-A33A-6374AE7A89C7}" type="sibTrans" cxnId="{CF547976-7486-4146-8025-66F01A871ACD}">
      <dgm:prSet/>
      <dgm:spPr/>
      <dgm:t>
        <a:bodyPr/>
        <a:lstStyle/>
        <a:p>
          <a:endParaRPr lang="en-GB"/>
        </a:p>
      </dgm:t>
    </dgm:pt>
    <dgm:pt modelId="{514E67D0-7D56-4160-9352-E773E5F3D14B}">
      <dgm:prSet phldrT="[Text]" custT="1"/>
      <dgm:spPr>
        <a:solidFill>
          <a:srgbClr val="CCFF99"/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 দেহ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2F4D7BC-5C50-43DF-9ED2-6431332F1CD0}" type="parTrans" cxnId="{BAD3B17C-9781-4CF3-9ACC-90425D901B4E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5B91707F-5A92-4A3F-A397-893F1CBDAA9F}" type="sibTrans" cxnId="{BAD3B17C-9781-4CF3-9ACC-90425D901B4E}">
      <dgm:prSet/>
      <dgm:spPr/>
      <dgm:t>
        <a:bodyPr/>
        <a:lstStyle/>
        <a:p>
          <a:endParaRPr lang="en-GB"/>
        </a:p>
      </dgm:t>
    </dgm:pt>
    <dgm:pt modelId="{F5C99029-B167-42C2-96E2-93660B86B48A}" type="pres">
      <dgm:prSet presAssocID="{65047926-436A-44E1-94F5-573B0F33DC1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299CE0-BE94-449F-B66A-37AF056BB470}" type="pres">
      <dgm:prSet presAssocID="{1979C88A-ED1D-443A-949F-73489D18C81C}" presName="centerShape" presStyleLbl="node0" presStyleIdx="0" presStyleCnt="1" custScaleX="119341" custScaleY="119474" custLinFactNeighborX="-936" custLinFactNeighborY="-282"/>
      <dgm:spPr/>
    </dgm:pt>
    <dgm:pt modelId="{F0DECA24-A433-497F-89D9-8668C909FAAE}" type="pres">
      <dgm:prSet presAssocID="{AA54211D-AB7A-497D-A5B4-B421F1CA9BDE}" presName="parTrans" presStyleLbl="sibTrans2D1" presStyleIdx="0" presStyleCnt="8" custScaleX="126259"/>
      <dgm:spPr/>
    </dgm:pt>
    <dgm:pt modelId="{1EE1112E-668F-4EC7-ACBF-9A9DB4D276AC}" type="pres">
      <dgm:prSet presAssocID="{AA54211D-AB7A-497D-A5B4-B421F1CA9BDE}" presName="connectorText" presStyleLbl="sibTrans2D1" presStyleIdx="0" presStyleCnt="8"/>
      <dgm:spPr/>
    </dgm:pt>
    <dgm:pt modelId="{9EC252F3-B426-4E95-862B-CAD771319ABD}" type="pres">
      <dgm:prSet presAssocID="{B9C92603-B397-4A0E-B256-D0FFD8CE16A8}" presName="node" presStyleLbl="node1" presStyleIdx="0" presStyleCnt="8" custScaleX="167399" custScaleY="96901" custRadScaleRad="97941" custRadScaleInc="-4473">
        <dgm:presLayoutVars>
          <dgm:bulletEnabled val="1"/>
        </dgm:presLayoutVars>
      </dgm:prSet>
      <dgm:spPr/>
    </dgm:pt>
    <dgm:pt modelId="{FD38D507-2373-4EC8-A63D-1B7E1FCC133E}" type="pres">
      <dgm:prSet presAssocID="{42F4D7BC-5C50-43DF-9ED2-6431332F1CD0}" presName="parTrans" presStyleLbl="sibTrans2D1" presStyleIdx="1" presStyleCnt="8" custScaleX="81386" custLinFactNeighborX="-10720" custLinFactNeighborY="22488"/>
      <dgm:spPr/>
    </dgm:pt>
    <dgm:pt modelId="{83832B92-A3CD-45E2-9F3F-945DE6E9EE97}" type="pres">
      <dgm:prSet presAssocID="{42F4D7BC-5C50-43DF-9ED2-6431332F1CD0}" presName="connectorText" presStyleLbl="sibTrans2D1" presStyleIdx="1" presStyleCnt="8"/>
      <dgm:spPr/>
    </dgm:pt>
    <dgm:pt modelId="{C9F5159C-11E4-45E3-B1F7-5D7DEF691BE1}" type="pres">
      <dgm:prSet presAssocID="{514E67D0-7D56-4160-9352-E773E5F3D14B}" presName="node" presStyleLbl="node1" presStyleIdx="1" presStyleCnt="8" custScaleX="158996" custScaleY="97446" custRadScaleRad="121858" custRadScaleInc="32778">
        <dgm:presLayoutVars>
          <dgm:bulletEnabled val="1"/>
        </dgm:presLayoutVars>
      </dgm:prSet>
      <dgm:spPr/>
    </dgm:pt>
    <dgm:pt modelId="{DE90C55E-0E3B-4D49-8437-7739080DF4A1}" type="pres">
      <dgm:prSet presAssocID="{D3CEE70C-6784-466E-B07D-5D0BC215C1AE}" presName="parTrans" presStyleLbl="sibTrans2D1" presStyleIdx="2" presStyleCnt="8"/>
      <dgm:spPr/>
    </dgm:pt>
    <dgm:pt modelId="{481DD10B-297B-4E97-88F2-28EA172D343A}" type="pres">
      <dgm:prSet presAssocID="{D3CEE70C-6784-466E-B07D-5D0BC215C1AE}" presName="connectorText" presStyleLbl="sibTrans2D1" presStyleIdx="2" presStyleCnt="8"/>
      <dgm:spPr/>
    </dgm:pt>
    <dgm:pt modelId="{01F0ED1D-1AD3-4C18-867F-1C5ABFF7EB0D}" type="pres">
      <dgm:prSet presAssocID="{8B2550EC-6ACB-4BAD-99AA-F2193F038C08}" presName="node" presStyleLbl="node1" presStyleIdx="2" presStyleCnt="8" custScaleX="157158" custScaleY="93133" custRadScaleRad="124338" custRadScaleInc="-10030">
        <dgm:presLayoutVars>
          <dgm:bulletEnabled val="1"/>
        </dgm:presLayoutVars>
      </dgm:prSet>
      <dgm:spPr/>
    </dgm:pt>
    <dgm:pt modelId="{8CAA0C79-1A55-4F1B-9ED9-988299F0C2BA}" type="pres">
      <dgm:prSet presAssocID="{10D4941B-EBD6-4C84-AFBD-3BFC2BE9E753}" presName="parTrans" presStyleLbl="sibTrans2D1" presStyleIdx="3" presStyleCnt="8"/>
      <dgm:spPr/>
    </dgm:pt>
    <dgm:pt modelId="{BB9F41CC-44A3-4204-B0BF-41AB1554CFAA}" type="pres">
      <dgm:prSet presAssocID="{10D4941B-EBD6-4C84-AFBD-3BFC2BE9E753}" presName="connectorText" presStyleLbl="sibTrans2D1" presStyleIdx="3" presStyleCnt="8"/>
      <dgm:spPr/>
    </dgm:pt>
    <dgm:pt modelId="{534B5251-BC87-4BB1-8B6D-241D0CC22F76}" type="pres">
      <dgm:prSet presAssocID="{B17004A3-11D2-4A0A-988D-E6E0C349E347}" presName="node" presStyleLbl="node1" presStyleIdx="3" presStyleCnt="8" custScaleX="162209" custRadScaleRad="120588" custRadScaleInc="-58994">
        <dgm:presLayoutVars>
          <dgm:bulletEnabled val="1"/>
        </dgm:presLayoutVars>
      </dgm:prSet>
      <dgm:spPr/>
    </dgm:pt>
    <dgm:pt modelId="{28FFA90D-31A9-4151-B3E8-9D91CD33BC52}" type="pres">
      <dgm:prSet presAssocID="{DFB5A441-E134-455D-9433-14A8A652B159}" presName="parTrans" presStyleLbl="sibTrans2D1" presStyleIdx="4" presStyleCnt="8" custScaleX="155946"/>
      <dgm:spPr/>
    </dgm:pt>
    <dgm:pt modelId="{4BDA5A23-D646-43E2-AFC7-588A914531DF}" type="pres">
      <dgm:prSet presAssocID="{DFB5A441-E134-455D-9433-14A8A652B159}" presName="connectorText" presStyleLbl="sibTrans2D1" presStyleIdx="4" presStyleCnt="8"/>
      <dgm:spPr/>
    </dgm:pt>
    <dgm:pt modelId="{F7F3821B-ECF0-45A5-BAC4-2C64708F697F}" type="pres">
      <dgm:prSet presAssocID="{5C1A1A4A-FB30-42DC-90D6-605D6D0DECF6}" presName="node" presStyleLbl="node1" presStyleIdx="4" presStyleCnt="8" custScaleX="174492" custScaleY="113549" custRadScaleRad="96653" custRadScaleInc="-14783">
        <dgm:presLayoutVars>
          <dgm:bulletEnabled val="1"/>
        </dgm:presLayoutVars>
      </dgm:prSet>
      <dgm:spPr/>
    </dgm:pt>
    <dgm:pt modelId="{5992BA0B-E914-4EF4-805A-2150BF32F187}" type="pres">
      <dgm:prSet presAssocID="{14CCAA15-D3D5-4613-8C16-C1B36BA76048}" presName="parTrans" presStyleLbl="sibTrans2D1" presStyleIdx="5" presStyleCnt="8" custScaleX="82568"/>
      <dgm:spPr/>
    </dgm:pt>
    <dgm:pt modelId="{85274E9F-D74C-4BFC-812D-BBA9C876FA5A}" type="pres">
      <dgm:prSet presAssocID="{14CCAA15-D3D5-4613-8C16-C1B36BA76048}" presName="connectorText" presStyleLbl="sibTrans2D1" presStyleIdx="5" presStyleCnt="8"/>
      <dgm:spPr/>
    </dgm:pt>
    <dgm:pt modelId="{4D67D95B-6112-43C4-BD3C-FC23516B4E55}" type="pres">
      <dgm:prSet presAssocID="{F59E35FC-49EA-42C3-B615-EEA18FA2D772}" presName="node" presStyleLbl="node1" presStyleIdx="5" presStyleCnt="8" custScaleX="155209" custRadScaleRad="122753" custRadScaleInc="30389">
        <dgm:presLayoutVars>
          <dgm:bulletEnabled val="1"/>
        </dgm:presLayoutVars>
      </dgm:prSet>
      <dgm:spPr/>
    </dgm:pt>
    <dgm:pt modelId="{B497AED0-D138-4D75-9F7D-88C6CE06AFD5}" type="pres">
      <dgm:prSet presAssocID="{44C2126F-D2C0-405E-9874-A892E52A1CD3}" presName="parTrans" presStyleLbl="sibTrans2D1" presStyleIdx="6" presStyleCnt="8" custScaleX="133004"/>
      <dgm:spPr/>
    </dgm:pt>
    <dgm:pt modelId="{3B290755-993F-4D19-ABD4-4B80FC39A66F}" type="pres">
      <dgm:prSet presAssocID="{44C2126F-D2C0-405E-9874-A892E52A1CD3}" presName="connectorText" presStyleLbl="sibTrans2D1" presStyleIdx="6" presStyleCnt="8"/>
      <dgm:spPr/>
    </dgm:pt>
    <dgm:pt modelId="{381259CA-D612-4976-8E35-F8335DA6D89D}" type="pres">
      <dgm:prSet presAssocID="{62DD6665-4C9D-4212-8E56-08E41534F4C5}" presName="node" presStyleLbl="node1" presStyleIdx="6" presStyleCnt="8" custScaleX="166836" custScaleY="99919" custRadScaleRad="123789" custRadScaleInc="-5135">
        <dgm:presLayoutVars>
          <dgm:bulletEnabled val="1"/>
        </dgm:presLayoutVars>
      </dgm:prSet>
      <dgm:spPr/>
    </dgm:pt>
    <dgm:pt modelId="{4A5C8A56-E9AF-4A22-95EC-14828BC89979}" type="pres">
      <dgm:prSet presAssocID="{74EBAA89-65D1-44C5-BA4C-FBD99E371276}" presName="parTrans" presStyleLbl="sibTrans2D1" presStyleIdx="7" presStyleCnt="8"/>
      <dgm:spPr/>
    </dgm:pt>
    <dgm:pt modelId="{DCFFEC16-D153-45C4-96C7-F7E7F58B9DC1}" type="pres">
      <dgm:prSet presAssocID="{74EBAA89-65D1-44C5-BA4C-FBD99E371276}" presName="connectorText" presStyleLbl="sibTrans2D1" presStyleIdx="7" presStyleCnt="8"/>
      <dgm:spPr/>
    </dgm:pt>
    <dgm:pt modelId="{4DA8AAF9-13C8-4A85-A004-E0D9FC7CEAA7}" type="pres">
      <dgm:prSet presAssocID="{4AD8D1C8-E630-480C-8FF0-017C40B5FA06}" presName="node" presStyleLbl="node1" presStyleIdx="7" presStyleCnt="8" custScaleX="155927" custScaleY="99763" custRadScaleRad="117478" custRadScaleInc="-38675">
        <dgm:presLayoutVars>
          <dgm:bulletEnabled val="1"/>
        </dgm:presLayoutVars>
      </dgm:prSet>
      <dgm:spPr/>
    </dgm:pt>
  </dgm:ptLst>
  <dgm:cxnLst>
    <dgm:cxn modelId="{FABB8500-E133-48F7-847D-9F6C05402C6C}" srcId="{1979C88A-ED1D-443A-949F-73489D18C81C}" destId="{62DD6665-4C9D-4212-8E56-08E41534F4C5}" srcOrd="6" destOrd="0" parTransId="{44C2126F-D2C0-405E-9874-A892E52A1CD3}" sibTransId="{0C282976-374E-47D5-AD8E-9B3EB27D6456}"/>
    <dgm:cxn modelId="{EF01310D-B491-44A4-8782-8BF696548BA1}" type="presOf" srcId="{44C2126F-D2C0-405E-9874-A892E52A1CD3}" destId="{B497AED0-D138-4D75-9F7D-88C6CE06AFD5}" srcOrd="0" destOrd="0" presId="urn:microsoft.com/office/officeart/2005/8/layout/radial5"/>
    <dgm:cxn modelId="{1B1FDE11-5011-4DA6-9FDE-D8B11B8ABBFC}" srcId="{1979C88A-ED1D-443A-949F-73489D18C81C}" destId="{8B2550EC-6ACB-4BAD-99AA-F2193F038C08}" srcOrd="2" destOrd="0" parTransId="{D3CEE70C-6784-466E-B07D-5D0BC215C1AE}" sibTransId="{5EE5848F-52F5-4B45-87D3-524D5F2D52A0}"/>
    <dgm:cxn modelId="{D654B018-7326-4982-A40E-04FD77E06D7E}" type="presOf" srcId="{42F4D7BC-5C50-43DF-9ED2-6431332F1CD0}" destId="{83832B92-A3CD-45E2-9F3F-945DE6E9EE97}" srcOrd="1" destOrd="0" presId="urn:microsoft.com/office/officeart/2005/8/layout/radial5"/>
    <dgm:cxn modelId="{874E5B19-2E3D-4F20-95F8-36D08125E146}" type="presOf" srcId="{74EBAA89-65D1-44C5-BA4C-FBD99E371276}" destId="{DCFFEC16-D153-45C4-96C7-F7E7F58B9DC1}" srcOrd="1" destOrd="0" presId="urn:microsoft.com/office/officeart/2005/8/layout/radial5"/>
    <dgm:cxn modelId="{ED42B21E-4113-4E9D-8F3E-C476AD5D621E}" type="presOf" srcId="{1979C88A-ED1D-443A-949F-73489D18C81C}" destId="{52299CE0-BE94-449F-B66A-37AF056BB470}" srcOrd="0" destOrd="0" presId="urn:microsoft.com/office/officeart/2005/8/layout/radial5"/>
    <dgm:cxn modelId="{611CE120-73CE-43B1-A64A-056BBBDB6F52}" type="presOf" srcId="{514E67D0-7D56-4160-9352-E773E5F3D14B}" destId="{C9F5159C-11E4-45E3-B1F7-5D7DEF691BE1}" srcOrd="0" destOrd="0" presId="urn:microsoft.com/office/officeart/2005/8/layout/radial5"/>
    <dgm:cxn modelId="{F6751C21-53CF-4BD9-9607-B37577660510}" srcId="{65047926-436A-44E1-94F5-573B0F33DC1F}" destId="{528C2C4D-42F5-4DD8-AEFE-47DD127C5A92}" srcOrd="1" destOrd="0" parTransId="{3A1D72A3-A006-46A0-8196-F393F6723434}" sibTransId="{20047156-A8A1-4B06-8B32-C4AA5B0F401D}"/>
    <dgm:cxn modelId="{9B0AA224-C1B7-4882-B6CC-A45A2D5AD020}" type="presOf" srcId="{10D4941B-EBD6-4C84-AFBD-3BFC2BE9E753}" destId="{BB9F41CC-44A3-4204-B0BF-41AB1554CFAA}" srcOrd="1" destOrd="0" presId="urn:microsoft.com/office/officeart/2005/8/layout/radial5"/>
    <dgm:cxn modelId="{2713C529-6D50-45D1-870A-B4C51E4C3A2F}" type="presOf" srcId="{AA54211D-AB7A-497D-A5B4-B421F1CA9BDE}" destId="{1EE1112E-668F-4EC7-ACBF-9A9DB4D276AC}" srcOrd="1" destOrd="0" presId="urn:microsoft.com/office/officeart/2005/8/layout/radial5"/>
    <dgm:cxn modelId="{E2118230-E2DB-473E-A671-04BD6E0F0D91}" type="presOf" srcId="{B17004A3-11D2-4A0A-988D-E6E0C349E347}" destId="{534B5251-BC87-4BB1-8B6D-241D0CC22F76}" srcOrd="0" destOrd="0" presId="urn:microsoft.com/office/officeart/2005/8/layout/radial5"/>
    <dgm:cxn modelId="{B9F34B31-B07F-4E61-9146-B6EF042AFEAD}" type="presOf" srcId="{62DD6665-4C9D-4212-8E56-08E41534F4C5}" destId="{381259CA-D612-4976-8E35-F8335DA6D89D}" srcOrd="0" destOrd="0" presId="urn:microsoft.com/office/officeart/2005/8/layout/radial5"/>
    <dgm:cxn modelId="{F9E36A3D-D87B-42AA-8860-2F7736672608}" type="presOf" srcId="{DFB5A441-E134-455D-9433-14A8A652B159}" destId="{28FFA90D-31A9-4151-B3E8-9D91CD33BC52}" srcOrd="0" destOrd="0" presId="urn:microsoft.com/office/officeart/2005/8/layout/radial5"/>
    <dgm:cxn modelId="{B5260D5D-38ED-4F8D-A151-CC8E3FD3E1F5}" type="presOf" srcId="{42F4D7BC-5C50-43DF-9ED2-6431332F1CD0}" destId="{FD38D507-2373-4EC8-A63D-1B7E1FCC133E}" srcOrd="0" destOrd="0" presId="urn:microsoft.com/office/officeart/2005/8/layout/radial5"/>
    <dgm:cxn modelId="{BE649462-BD0D-4F36-B97D-D6DAC3138BE8}" srcId="{1979C88A-ED1D-443A-949F-73489D18C81C}" destId="{F59E35FC-49EA-42C3-B615-EEA18FA2D772}" srcOrd="5" destOrd="0" parTransId="{14CCAA15-D3D5-4613-8C16-C1B36BA76048}" sibTransId="{04CCAEF2-85A1-43D2-A66E-DC0AEDE839F9}"/>
    <dgm:cxn modelId="{72E95C63-F97B-490E-8F2A-C171637D5DA9}" type="presOf" srcId="{D3CEE70C-6784-466E-B07D-5D0BC215C1AE}" destId="{DE90C55E-0E3B-4D49-8437-7739080DF4A1}" srcOrd="0" destOrd="0" presId="urn:microsoft.com/office/officeart/2005/8/layout/radial5"/>
    <dgm:cxn modelId="{23700A65-1489-48DA-8205-F00F88E2D88D}" type="presOf" srcId="{B9C92603-B397-4A0E-B256-D0FFD8CE16A8}" destId="{9EC252F3-B426-4E95-862B-CAD771319ABD}" srcOrd="0" destOrd="0" presId="urn:microsoft.com/office/officeart/2005/8/layout/radial5"/>
    <dgm:cxn modelId="{92992945-158B-4043-82C1-D92384F20AB6}" type="presOf" srcId="{4AD8D1C8-E630-480C-8FF0-017C40B5FA06}" destId="{4DA8AAF9-13C8-4A85-A004-E0D9FC7CEAA7}" srcOrd="0" destOrd="0" presId="urn:microsoft.com/office/officeart/2005/8/layout/radial5"/>
    <dgm:cxn modelId="{B4794769-6453-45DE-93A3-CD90722DDC18}" type="presOf" srcId="{F59E35FC-49EA-42C3-B615-EEA18FA2D772}" destId="{4D67D95B-6112-43C4-BD3C-FC23516B4E55}" srcOrd="0" destOrd="0" presId="urn:microsoft.com/office/officeart/2005/8/layout/radial5"/>
    <dgm:cxn modelId="{11FCC569-A20C-4782-B4F0-F4FE65A4216C}" type="presOf" srcId="{DFB5A441-E134-455D-9433-14A8A652B159}" destId="{4BDA5A23-D646-43E2-AFC7-588A914531DF}" srcOrd="1" destOrd="0" presId="urn:microsoft.com/office/officeart/2005/8/layout/radial5"/>
    <dgm:cxn modelId="{C5755F70-ADC9-452E-ACF7-AC4EF6BC3631}" srcId="{65047926-436A-44E1-94F5-573B0F33DC1F}" destId="{1979C88A-ED1D-443A-949F-73489D18C81C}" srcOrd="0" destOrd="0" parTransId="{C6E7BA9E-A871-412F-B67A-43AF555A6383}" sibTransId="{7DFAD04E-6244-4B3F-91A3-CEFA29B9A790}"/>
    <dgm:cxn modelId="{CF547976-7486-4146-8025-66F01A871ACD}" srcId="{65047926-436A-44E1-94F5-573B0F33DC1F}" destId="{7429D128-3E55-4F9D-919C-69EF40CA1D06}" srcOrd="2" destOrd="0" parTransId="{09517E7E-F5CC-459A-9E4A-C86266B13F6A}" sibTransId="{34ED2372-E6ED-46E8-A33A-6374AE7A89C7}"/>
    <dgm:cxn modelId="{4CCF8378-B17A-446A-B030-AFBBB35E5733}" type="presOf" srcId="{D3CEE70C-6784-466E-B07D-5D0BC215C1AE}" destId="{481DD10B-297B-4E97-88F2-28EA172D343A}" srcOrd="1" destOrd="0" presId="urn:microsoft.com/office/officeart/2005/8/layout/radial5"/>
    <dgm:cxn modelId="{BAD3B17C-9781-4CF3-9ACC-90425D901B4E}" srcId="{1979C88A-ED1D-443A-949F-73489D18C81C}" destId="{514E67D0-7D56-4160-9352-E773E5F3D14B}" srcOrd="1" destOrd="0" parTransId="{42F4D7BC-5C50-43DF-9ED2-6431332F1CD0}" sibTransId="{5B91707F-5A92-4A3F-A397-893F1CBDAA9F}"/>
    <dgm:cxn modelId="{B402F68C-0DEA-46C7-93E2-8D436323B66B}" srcId="{1979C88A-ED1D-443A-949F-73489D18C81C}" destId="{5C1A1A4A-FB30-42DC-90D6-605D6D0DECF6}" srcOrd="4" destOrd="0" parTransId="{DFB5A441-E134-455D-9433-14A8A652B159}" sibTransId="{D852F51C-04A3-49B8-94B6-8797FC90A723}"/>
    <dgm:cxn modelId="{0A86758D-E4CF-4D83-B2B7-34969AC6C4A8}" srcId="{1979C88A-ED1D-443A-949F-73489D18C81C}" destId="{B9C92603-B397-4A0E-B256-D0FFD8CE16A8}" srcOrd="0" destOrd="0" parTransId="{AA54211D-AB7A-497D-A5B4-B421F1CA9BDE}" sibTransId="{6C5C0430-5A35-47AC-A0B2-278642BDB0C8}"/>
    <dgm:cxn modelId="{F4078C9A-64FB-4F7D-8D3D-FD005364ABC4}" type="presOf" srcId="{74EBAA89-65D1-44C5-BA4C-FBD99E371276}" destId="{4A5C8A56-E9AF-4A22-95EC-14828BC89979}" srcOrd="0" destOrd="0" presId="urn:microsoft.com/office/officeart/2005/8/layout/radial5"/>
    <dgm:cxn modelId="{696244A0-5007-4933-A381-B77403AB573A}" type="presOf" srcId="{14CCAA15-D3D5-4613-8C16-C1B36BA76048}" destId="{5992BA0B-E914-4EF4-805A-2150BF32F187}" srcOrd="0" destOrd="0" presId="urn:microsoft.com/office/officeart/2005/8/layout/radial5"/>
    <dgm:cxn modelId="{03810FB0-6901-4461-941B-70B03A1196CC}" type="presOf" srcId="{5C1A1A4A-FB30-42DC-90D6-605D6D0DECF6}" destId="{F7F3821B-ECF0-45A5-BAC4-2C64708F697F}" srcOrd="0" destOrd="0" presId="urn:microsoft.com/office/officeart/2005/8/layout/radial5"/>
    <dgm:cxn modelId="{C15119B8-5D18-47FF-8E30-E9C25F2BB21F}" type="presOf" srcId="{14CCAA15-D3D5-4613-8C16-C1B36BA76048}" destId="{85274E9F-D74C-4BFC-812D-BBA9C876FA5A}" srcOrd="1" destOrd="0" presId="urn:microsoft.com/office/officeart/2005/8/layout/radial5"/>
    <dgm:cxn modelId="{273B3BB8-48AB-47ED-B05E-6D7731691458}" type="presOf" srcId="{AA54211D-AB7A-497D-A5B4-B421F1CA9BDE}" destId="{F0DECA24-A433-497F-89D9-8668C909FAAE}" srcOrd="0" destOrd="0" presId="urn:microsoft.com/office/officeart/2005/8/layout/radial5"/>
    <dgm:cxn modelId="{118BF5BE-9B2A-4D88-BF8B-AC60B4FE506B}" srcId="{1979C88A-ED1D-443A-949F-73489D18C81C}" destId="{B17004A3-11D2-4A0A-988D-E6E0C349E347}" srcOrd="3" destOrd="0" parTransId="{10D4941B-EBD6-4C84-AFBD-3BFC2BE9E753}" sibTransId="{F450F6A3-FD48-4B9C-A80A-279881ECDE44}"/>
    <dgm:cxn modelId="{72EA73DA-6D48-4B58-9E29-F18C73249E54}" srcId="{1979C88A-ED1D-443A-949F-73489D18C81C}" destId="{4AD8D1C8-E630-480C-8FF0-017C40B5FA06}" srcOrd="7" destOrd="0" parTransId="{74EBAA89-65D1-44C5-BA4C-FBD99E371276}" sibTransId="{36FAB6BB-3CB7-40C3-9F8C-452AEC0C15A0}"/>
    <dgm:cxn modelId="{6A44BEDA-DB26-4933-8BDD-1FF28C976EDB}" type="presOf" srcId="{10D4941B-EBD6-4C84-AFBD-3BFC2BE9E753}" destId="{8CAA0C79-1A55-4F1B-9ED9-988299F0C2BA}" srcOrd="0" destOrd="0" presId="urn:microsoft.com/office/officeart/2005/8/layout/radial5"/>
    <dgm:cxn modelId="{C76C62E0-DDC9-4FFE-AB73-7650A4603838}" type="presOf" srcId="{8B2550EC-6ACB-4BAD-99AA-F2193F038C08}" destId="{01F0ED1D-1AD3-4C18-867F-1C5ABFF7EB0D}" srcOrd="0" destOrd="0" presId="urn:microsoft.com/office/officeart/2005/8/layout/radial5"/>
    <dgm:cxn modelId="{784BF6EC-884D-4A71-8F8F-1AD7031CCF7F}" type="presOf" srcId="{44C2126F-D2C0-405E-9874-A892E52A1CD3}" destId="{3B290755-993F-4D19-ABD4-4B80FC39A66F}" srcOrd="1" destOrd="0" presId="urn:microsoft.com/office/officeart/2005/8/layout/radial5"/>
    <dgm:cxn modelId="{44B6E1FE-33EC-47CA-BF37-822FA1E16044}" type="presOf" srcId="{65047926-436A-44E1-94F5-573B0F33DC1F}" destId="{F5C99029-B167-42C2-96E2-93660B86B48A}" srcOrd="0" destOrd="0" presId="urn:microsoft.com/office/officeart/2005/8/layout/radial5"/>
    <dgm:cxn modelId="{36E74912-1621-43C2-8258-EA15711A4F4D}" type="presParOf" srcId="{F5C99029-B167-42C2-96E2-93660B86B48A}" destId="{52299CE0-BE94-449F-B66A-37AF056BB470}" srcOrd="0" destOrd="0" presId="urn:microsoft.com/office/officeart/2005/8/layout/radial5"/>
    <dgm:cxn modelId="{0FC790DB-4BFE-42AC-95FC-92926DB91DD7}" type="presParOf" srcId="{F5C99029-B167-42C2-96E2-93660B86B48A}" destId="{F0DECA24-A433-497F-89D9-8668C909FAAE}" srcOrd="1" destOrd="0" presId="urn:microsoft.com/office/officeart/2005/8/layout/radial5"/>
    <dgm:cxn modelId="{92226B72-2A52-4BBE-BF8C-7778F837113C}" type="presParOf" srcId="{F0DECA24-A433-497F-89D9-8668C909FAAE}" destId="{1EE1112E-668F-4EC7-ACBF-9A9DB4D276AC}" srcOrd="0" destOrd="0" presId="urn:microsoft.com/office/officeart/2005/8/layout/radial5"/>
    <dgm:cxn modelId="{AA072CD4-5620-445A-A489-A9DBAD72B866}" type="presParOf" srcId="{F5C99029-B167-42C2-96E2-93660B86B48A}" destId="{9EC252F3-B426-4E95-862B-CAD771319ABD}" srcOrd="2" destOrd="0" presId="urn:microsoft.com/office/officeart/2005/8/layout/radial5"/>
    <dgm:cxn modelId="{23CE2493-0D83-4BBC-A296-882822CF2643}" type="presParOf" srcId="{F5C99029-B167-42C2-96E2-93660B86B48A}" destId="{FD38D507-2373-4EC8-A63D-1B7E1FCC133E}" srcOrd="3" destOrd="0" presId="urn:microsoft.com/office/officeart/2005/8/layout/radial5"/>
    <dgm:cxn modelId="{53C61DEA-158E-4A0F-A77B-D3D992678B65}" type="presParOf" srcId="{FD38D507-2373-4EC8-A63D-1B7E1FCC133E}" destId="{83832B92-A3CD-45E2-9F3F-945DE6E9EE97}" srcOrd="0" destOrd="0" presId="urn:microsoft.com/office/officeart/2005/8/layout/radial5"/>
    <dgm:cxn modelId="{4659FCC9-C69F-4FA9-8845-C4887E0AEA73}" type="presParOf" srcId="{F5C99029-B167-42C2-96E2-93660B86B48A}" destId="{C9F5159C-11E4-45E3-B1F7-5D7DEF691BE1}" srcOrd="4" destOrd="0" presId="urn:microsoft.com/office/officeart/2005/8/layout/radial5"/>
    <dgm:cxn modelId="{F739ED14-0E45-4543-AE6B-315059FB7ECB}" type="presParOf" srcId="{F5C99029-B167-42C2-96E2-93660B86B48A}" destId="{DE90C55E-0E3B-4D49-8437-7739080DF4A1}" srcOrd="5" destOrd="0" presId="urn:microsoft.com/office/officeart/2005/8/layout/radial5"/>
    <dgm:cxn modelId="{9931EDF1-F6CF-45BD-B924-DD0A5EA68A52}" type="presParOf" srcId="{DE90C55E-0E3B-4D49-8437-7739080DF4A1}" destId="{481DD10B-297B-4E97-88F2-28EA172D343A}" srcOrd="0" destOrd="0" presId="urn:microsoft.com/office/officeart/2005/8/layout/radial5"/>
    <dgm:cxn modelId="{6770E43D-F9B0-4E24-B6A3-CD747DB3B309}" type="presParOf" srcId="{F5C99029-B167-42C2-96E2-93660B86B48A}" destId="{01F0ED1D-1AD3-4C18-867F-1C5ABFF7EB0D}" srcOrd="6" destOrd="0" presId="urn:microsoft.com/office/officeart/2005/8/layout/radial5"/>
    <dgm:cxn modelId="{40922802-A1F1-485D-AADC-C8A2554B48C1}" type="presParOf" srcId="{F5C99029-B167-42C2-96E2-93660B86B48A}" destId="{8CAA0C79-1A55-4F1B-9ED9-988299F0C2BA}" srcOrd="7" destOrd="0" presId="urn:microsoft.com/office/officeart/2005/8/layout/radial5"/>
    <dgm:cxn modelId="{23F302D4-DEF9-4E55-9555-99B81D33C570}" type="presParOf" srcId="{8CAA0C79-1A55-4F1B-9ED9-988299F0C2BA}" destId="{BB9F41CC-44A3-4204-B0BF-41AB1554CFAA}" srcOrd="0" destOrd="0" presId="urn:microsoft.com/office/officeart/2005/8/layout/radial5"/>
    <dgm:cxn modelId="{5F4B18EA-6FA3-4687-91D2-7EE607484EB5}" type="presParOf" srcId="{F5C99029-B167-42C2-96E2-93660B86B48A}" destId="{534B5251-BC87-4BB1-8B6D-241D0CC22F76}" srcOrd="8" destOrd="0" presId="urn:microsoft.com/office/officeart/2005/8/layout/radial5"/>
    <dgm:cxn modelId="{47EC1E39-3B6F-4D01-97E6-4D7452050A69}" type="presParOf" srcId="{F5C99029-B167-42C2-96E2-93660B86B48A}" destId="{28FFA90D-31A9-4151-B3E8-9D91CD33BC52}" srcOrd="9" destOrd="0" presId="urn:microsoft.com/office/officeart/2005/8/layout/radial5"/>
    <dgm:cxn modelId="{73D1ACEE-B3D2-4D4E-8D6F-50E91347A3FD}" type="presParOf" srcId="{28FFA90D-31A9-4151-B3E8-9D91CD33BC52}" destId="{4BDA5A23-D646-43E2-AFC7-588A914531DF}" srcOrd="0" destOrd="0" presId="urn:microsoft.com/office/officeart/2005/8/layout/radial5"/>
    <dgm:cxn modelId="{B4E7D477-BCAD-4370-BA3A-89BA2523F366}" type="presParOf" srcId="{F5C99029-B167-42C2-96E2-93660B86B48A}" destId="{F7F3821B-ECF0-45A5-BAC4-2C64708F697F}" srcOrd="10" destOrd="0" presId="urn:microsoft.com/office/officeart/2005/8/layout/radial5"/>
    <dgm:cxn modelId="{AE6304DA-DDFE-4ACD-A13B-766821C852E3}" type="presParOf" srcId="{F5C99029-B167-42C2-96E2-93660B86B48A}" destId="{5992BA0B-E914-4EF4-805A-2150BF32F187}" srcOrd="11" destOrd="0" presId="urn:microsoft.com/office/officeart/2005/8/layout/radial5"/>
    <dgm:cxn modelId="{0C6B7ADD-EF3D-413B-A862-ADB4C55475F1}" type="presParOf" srcId="{5992BA0B-E914-4EF4-805A-2150BF32F187}" destId="{85274E9F-D74C-4BFC-812D-BBA9C876FA5A}" srcOrd="0" destOrd="0" presId="urn:microsoft.com/office/officeart/2005/8/layout/radial5"/>
    <dgm:cxn modelId="{FC1BD38B-62C5-40F7-8B0A-D422C8818F2E}" type="presParOf" srcId="{F5C99029-B167-42C2-96E2-93660B86B48A}" destId="{4D67D95B-6112-43C4-BD3C-FC23516B4E55}" srcOrd="12" destOrd="0" presId="urn:microsoft.com/office/officeart/2005/8/layout/radial5"/>
    <dgm:cxn modelId="{5481C7EC-1714-4A87-A756-FEF6798E032B}" type="presParOf" srcId="{F5C99029-B167-42C2-96E2-93660B86B48A}" destId="{B497AED0-D138-4D75-9F7D-88C6CE06AFD5}" srcOrd="13" destOrd="0" presId="urn:microsoft.com/office/officeart/2005/8/layout/radial5"/>
    <dgm:cxn modelId="{1DF543AC-EC32-4C7B-A50E-97BE46006AD8}" type="presParOf" srcId="{B497AED0-D138-4D75-9F7D-88C6CE06AFD5}" destId="{3B290755-993F-4D19-ABD4-4B80FC39A66F}" srcOrd="0" destOrd="0" presId="urn:microsoft.com/office/officeart/2005/8/layout/radial5"/>
    <dgm:cxn modelId="{EA7A09E6-3CD1-4E50-9134-2346847F4125}" type="presParOf" srcId="{F5C99029-B167-42C2-96E2-93660B86B48A}" destId="{381259CA-D612-4976-8E35-F8335DA6D89D}" srcOrd="14" destOrd="0" presId="urn:microsoft.com/office/officeart/2005/8/layout/radial5"/>
    <dgm:cxn modelId="{2916723C-8679-4ACB-869D-04465E9028E8}" type="presParOf" srcId="{F5C99029-B167-42C2-96E2-93660B86B48A}" destId="{4A5C8A56-E9AF-4A22-95EC-14828BC89979}" srcOrd="15" destOrd="0" presId="urn:microsoft.com/office/officeart/2005/8/layout/radial5"/>
    <dgm:cxn modelId="{6B629616-D46B-4C37-9048-DB13AE38B9E2}" type="presParOf" srcId="{4A5C8A56-E9AF-4A22-95EC-14828BC89979}" destId="{DCFFEC16-D153-45C4-96C7-F7E7F58B9DC1}" srcOrd="0" destOrd="0" presId="urn:microsoft.com/office/officeart/2005/8/layout/radial5"/>
    <dgm:cxn modelId="{229A57D3-E965-4825-9238-DC426CB6F58A}" type="presParOf" srcId="{F5C99029-B167-42C2-96E2-93660B86B48A}" destId="{4DA8AAF9-13C8-4A85-A004-E0D9FC7CEAA7}" srcOrd="16" destOrd="0" presId="urn:microsoft.com/office/officeart/2005/8/layout/radial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4535A2-B9FD-422C-AA49-26A2EEC7C492}" type="doc">
      <dgm:prSet loTypeId="urn:microsoft.com/office/officeart/2008/layout/RadialCluster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C9ED92D-21C1-4D1E-91CB-D629626803E9}">
      <dgm:prSet phldrT="[Text]" custT="1"/>
      <dgm:spPr/>
      <dgm:t>
        <a:bodyPr/>
        <a:lstStyle/>
        <a:p>
          <a:r>
            <a:rPr lang="bn-BD" sz="4000" dirty="0"/>
            <a:t>পানি দূশণের ক্ষতিকর প্রভাব </a:t>
          </a:r>
          <a:endParaRPr lang="en-GB" sz="4000" dirty="0"/>
        </a:p>
      </dgm:t>
    </dgm:pt>
    <dgm:pt modelId="{CA0145C5-DC73-4CBE-AFAD-BC2C031B4D57}" type="parTrans" cxnId="{EA671E88-6B6B-49D2-9B5F-6B852F5A6EF4}">
      <dgm:prSet/>
      <dgm:spPr/>
      <dgm:t>
        <a:bodyPr/>
        <a:lstStyle/>
        <a:p>
          <a:endParaRPr lang="en-GB"/>
        </a:p>
      </dgm:t>
    </dgm:pt>
    <dgm:pt modelId="{3E106AE3-58BD-425E-BA0C-846E7771789B}" type="sibTrans" cxnId="{EA671E88-6B6B-49D2-9B5F-6B852F5A6EF4}">
      <dgm:prSet/>
      <dgm:spPr/>
      <dgm:t>
        <a:bodyPr/>
        <a:lstStyle/>
        <a:p>
          <a:endParaRPr lang="en-GB"/>
        </a:p>
      </dgm:t>
    </dgm:pt>
    <dgm:pt modelId="{F774D35B-0808-4071-AEFB-25F2D8D95B1D}">
      <dgm:prSet custT="1"/>
      <dgm:spPr/>
      <dgm:t>
        <a:bodyPr/>
        <a:lstStyle/>
        <a:p>
          <a:r>
            <a:rPr lang="bn-BD" sz="3600">
              <a:latin typeface="NikoshBAN" pitchFamily="2" charset="0"/>
              <a:cs typeface="NikoshBAN" pitchFamily="2" charset="0"/>
            </a:rPr>
            <a:t>ডায়রিয়া বা কলেরা আক্রান্ত হওয়া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482AD79-C2D4-4EE4-B9E3-74EDC4B9CF49}" type="parTrans" cxnId="{0F175E68-8391-43EA-A15E-2F194BC542F2}">
      <dgm:prSet/>
      <dgm:spPr/>
      <dgm:t>
        <a:bodyPr/>
        <a:lstStyle/>
        <a:p>
          <a:endParaRPr lang="en-GB" sz="3600">
            <a:solidFill>
              <a:schemeClr val="tx1"/>
            </a:solidFill>
          </a:endParaRPr>
        </a:p>
      </dgm:t>
    </dgm:pt>
    <dgm:pt modelId="{C0EBE8A8-F3CF-4084-B75A-C8CBA2D31F09}" type="sibTrans" cxnId="{0F175E68-8391-43EA-A15E-2F194BC542F2}">
      <dgm:prSet/>
      <dgm:spPr/>
      <dgm:t>
        <a:bodyPr/>
        <a:lstStyle/>
        <a:p>
          <a:endParaRPr lang="en-GB"/>
        </a:p>
      </dgm:t>
    </dgm:pt>
    <dgm:pt modelId="{57A9723A-0863-4BBC-8890-4B8C8A8A91B7}">
      <dgm:prSet custT="1"/>
      <dgm:spPr/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জলজ প্রাণী মারা যাওয়া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96C84589-0CC0-4F01-A699-B7CA724A7D1E}" type="parTrans" cxnId="{B3B5D3FD-614D-4080-B018-F66D9FE1205A}">
      <dgm:prSet/>
      <dgm:spPr/>
      <dgm:t>
        <a:bodyPr/>
        <a:lstStyle/>
        <a:p>
          <a:endParaRPr lang="en-GB" sz="3600">
            <a:solidFill>
              <a:schemeClr val="tx1"/>
            </a:solidFill>
          </a:endParaRPr>
        </a:p>
      </dgm:t>
    </dgm:pt>
    <dgm:pt modelId="{888999A0-B7F5-478D-BF21-7EA63CDEEB93}" type="sibTrans" cxnId="{B3B5D3FD-614D-4080-B018-F66D9FE1205A}">
      <dgm:prSet/>
      <dgm:spPr/>
      <dgm:t>
        <a:bodyPr/>
        <a:lstStyle/>
        <a:p>
          <a:endParaRPr lang="en-GB"/>
        </a:p>
      </dgm:t>
    </dgm:pt>
    <dgm:pt modelId="{77EADC02-448F-4C8A-9A47-DCD445A1F6D9}">
      <dgm:prSet custT="1"/>
      <dgm:spPr/>
      <dgm:t>
        <a:bodyPr/>
        <a:lstStyle/>
        <a:p>
          <a:r>
            <a:rPr lang="bn-BD" sz="3600">
              <a:latin typeface="NikoshBAN" pitchFamily="2" charset="0"/>
              <a:cs typeface="NikoshBAN" pitchFamily="2" charset="0"/>
            </a:rPr>
            <a:t>খাদ্য শৃঙ্খলে ব্যাঘাত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9FA14A91-EC9D-4D82-ADC2-227360A3DDE9}" type="parTrans" cxnId="{1FAEAF5E-0CF1-4AC0-9716-8D4CADE9C086}">
      <dgm:prSet/>
      <dgm:spPr/>
      <dgm:t>
        <a:bodyPr/>
        <a:lstStyle/>
        <a:p>
          <a:endParaRPr lang="en-GB" sz="3600">
            <a:solidFill>
              <a:schemeClr val="tx1"/>
            </a:solidFill>
          </a:endParaRPr>
        </a:p>
      </dgm:t>
    </dgm:pt>
    <dgm:pt modelId="{B4659536-2A75-4FFA-9125-0F229C2E2515}" type="sibTrans" cxnId="{1FAEAF5E-0CF1-4AC0-9716-8D4CADE9C086}">
      <dgm:prSet/>
      <dgm:spPr/>
      <dgm:t>
        <a:bodyPr/>
        <a:lstStyle/>
        <a:p>
          <a:endParaRPr lang="en-GB"/>
        </a:p>
      </dgm:t>
    </dgm:pt>
    <dgm:pt modelId="{3945B323-9124-4B81-91E6-CB414B30A10E}">
      <dgm:prSet/>
      <dgm:spPr/>
      <dgm:t>
        <a:bodyPr/>
        <a:lstStyle/>
        <a:p>
          <a:endParaRPr lang="en-GB"/>
        </a:p>
      </dgm:t>
    </dgm:pt>
    <dgm:pt modelId="{090D5694-4C2E-4312-A31D-C485D57B28A0}" type="parTrans" cxnId="{94DCEE88-7A1D-4EB7-8CE0-3897FB69C2BA}">
      <dgm:prSet/>
      <dgm:spPr/>
      <dgm:t>
        <a:bodyPr/>
        <a:lstStyle/>
        <a:p>
          <a:endParaRPr lang="en-GB"/>
        </a:p>
      </dgm:t>
    </dgm:pt>
    <dgm:pt modelId="{20CD01D0-68EF-4698-8EFA-931F90E854A5}" type="sibTrans" cxnId="{94DCEE88-7A1D-4EB7-8CE0-3897FB69C2BA}">
      <dgm:prSet/>
      <dgm:spPr/>
      <dgm:t>
        <a:bodyPr/>
        <a:lstStyle/>
        <a:p>
          <a:endParaRPr lang="en-GB"/>
        </a:p>
      </dgm:t>
    </dgm:pt>
    <dgm:pt modelId="{645507F1-CCA5-4479-A2F4-6E3260BF8565}">
      <dgm:prSet/>
      <dgm:spPr/>
      <dgm:t>
        <a:bodyPr/>
        <a:lstStyle/>
        <a:p>
          <a:endParaRPr lang="en-GB"/>
        </a:p>
      </dgm:t>
    </dgm:pt>
    <dgm:pt modelId="{10840A70-060C-4D0D-84E2-6A9CA33A0935}" type="parTrans" cxnId="{F5AD2FD7-CE23-4C7F-B7A6-3F93CF9C0643}">
      <dgm:prSet/>
      <dgm:spPr/>
      <dgm:t>
        <a:bodyPr/>
        <a:lstStyle/>
        <a:p>
          <a:endParaRPr lang="en-GB"/>
        </a:p>
      </dgm:t>
    </dgm:pt>
    <dgm:pt modelId="{C2C48B29-7933-4765-87AF-4447D18DC354}" type="sibTrans" cxnId="{F5AD2FD7-CE23-4C7F-B7A6-3F93CF9C0643}">
      <dgm:prSet/>
      <dgm:spPr/>
      <dgm:t>
        <a:bodyPr/>
        <a:lstStyle/>
        <a:p>
          <a:endParaRPr lang="en-GB"/>
        </a:p>
      </dgm:t>
    </dgm:pt>
    <dgm:pt modelId="{470E6406-34BE-4011-B07E-1D8D53AC1E7B}">
      <dgm:prSet/>
      <dgm:spPr/>
      <dgm:t>
        <a:bodyPr/>
        <a:lstStyle/>
        <a:p>
          <a:endParaRPr lang="en-GB"/>
        </a:p>
      </dgm:t>
    </dgm:pt>
    <dgm:pt modelId="{58494F6B-A816-4E1E-9BFE-811438907AA9}" type="parTrans" cxnId="{479E6916-1453-4921-BB54-349C23AD1190}">
      <dgm:prSet/>
      <dgm:spPr/>
      <dgm:t>
        <a:bodyPr/>
        <a:lstStyle/>
        <a:p>
          <a:endParaRPr lang="en-GB"/>
        </a:p>
      </dgm:t>
    </dgm:pt>
    <dgm:pt modelId="{DDDC155A-8B9F-4451-861C-156B501A9291}" type="sibTrans" cxnId="{479E6916-1453-4921-BB54-349C23AD1190}">
      <dgm:prSet/>
      <dgm:spPr/>
      <dgm:t>
        <a:bodyPr/>
        <a:lstStyle/>
        <a:p>
          <a:endParaRPr lang="en-GB"/>
        </a:p>
      </dgm:t>
    </dgm:pt>
    <dgm:pt modelId="{F698F7F8-D43B-4E98-8556-67C0D5DB0604}">
      <dgm:prSet/>
      <dgm:spPr/>
      <dgm:t>
        <a:bodyPr/>
        <a:lstStyle/>
        <a:p>
          <a:endParaRPr lang="en-GB"/>
        </a:p>
      </dgm:t>
    </dgm:pt>
    <dgm:pt modelId="{5F5D5990-B2E6-4FA0-861F-4BC52CFB27E8}" type="parTrans" cxnId="{33CF2136-7B67-49E8-A333-59198130847F}">
      <dgm:prSet/>
      <dgm:spPr/>
      <dgm:t>
        <a:bodyPr/>
        <a:lstStyle/>
        <a:p>
          <a:endParaRPr lang="en-GB"/>
        </a:p>
      </dgm:t>
    </dgm:pt>
    <dgm:pt modelId="{6520C765-9F63-489D-A607-A7009E38A13C}" type="sibTrans" cxnId="{33CF2136-7B67-49E8-A333-59198130847F}">
      <dgm:prSet/>
      <dgm:spPr/>
      <dgm:t>
        <a:bodyPr/>
        <a:lstStyle/>
        <a:p>
          <a:endParaRPr lang="en-GB"/>
        </a:p>
      </dgm:t>
    </dgm:pt>
    <dgm:pt modelId="{B69C897B-99FB-453B-8FA1-333545BF3DDA}">
      <dgm:prSet/>
      <dgm:spPr/>
      <dgm:t>
        <a:bodyPr/>
        <a:lstStyle/>
        <a:p>
          <a:endParaRPr lang="en-GB"/>
        </a:p>
      </dgm:t>
    </dgm:pt>
    <dgm:pt modelId="{57939C06-4A10-44AE-9729-A57D33B8617E}" type="parTrans" cxnId="{4C69E976-BF58-435F-B3EB-5FC581B9B126}">
      <dgm:prSet/>
      <dgm:spPr/>
      <dgm:t>
        <a:bodyPr/>
        <a:lstStyle/>
        <a:p>
          <a:endParaRPr lang="en-GB"/>
        </a:p>
      </dgm:t>
    </dgm:pt>
    <dgm:pt modelId="{6871C4B6-B3F0-48FC-B58B-BE3D99678FC0}" type="sibTrans" cxnId="{4C69E976-BF58-435F-B3EB-5FC581B9B126}">
      <dgm:prSet/>
      <dgm:spPr/>
      <dgm:t>
        <a:bodyPr/>
        <a:lstStyle/>
        <a:p>
          <a:endParaRPr lang="en-GB"/>
        </a:p>
      </dgm:t>
    </dgm:pt>
    <dgm:pt modelId="{96008E8E-F364-443C-926D-58F91F441173}">
      <dgm:prSet/>
      <dgm:spPr/>
      <dgm:t>
        <a:bodyPr/>
        <a:lstStyle/>
        <a:p>
          <a:endParaRPr lang="en-GB"/>
        </a:p>
      </dgm:t>
    </dgm:pt>
    <dgm:pt modelId="{9FD441F0-4D9B-4E77-B88E-AA14CF287233}" type="parTrans" cxnId="{B1B3C080-1B5F-4942-A313-C8798EFC9391}">
      <dgm:prSet/>
      <dgm:spPr/>
      <dgm:t>
        <a:bodyPr/>
        <a:lstStyle/>
        <a:p>
          <a:endParaRPr lang="en-GB"/>
        </a:p>
      </dgm:t>
    </dgm:pt>
    <dgm:pt modelId="{F8BA9464-937E-4E5F-84FC-A8D5864E845B}" type="sibTrans" cxnId="{B1B3C080-1B5F-4942-A313-C8798EFC9391}">
      <dgm:prSet/>
      <dgm:spPr/>
      <dgm:t>
        <a:bodyPr/>
        <a:lstStyle/>
        <a:p>
          <a:endParaRPr lang="en-GB"/>
        </a:p>
      </dgm:t>
    </dgm:pt>
    <dgm:pt modelId="{7AEA8055-00A0-4C2A-B7BE-D6F2B6C28DE3}">
      <dgm:prSet/>
      <dgm:spPr/>
      <dgm:t>
        <a:bodyPr/>
        <a:lstStyle/>
        <a:p>
          <a:endParaRPr lang="en-GB"/>
        </a:p>
      </dgm:t>
    </dgm:pt>
    <dgm:pt modelId="{A0286A8B-4F92-4D66-9E2B-72802D4FABD0}" type="parTrans" cxnId="{12BA6431-1546-423A-85DE-6060A84947B2}">
      <dgm:prSet/>
      <dgm:spPr/>
      <dgm:t>
        <a:bodyPr/>
        <a:lstStyle/>
        <a:p>
          <a:endParaRPr lang="en-GB"/>
        </a:p>
      </dgm:t>
    </dgm:pt>
    <dgm:pt modelId="{4B191638-ACB8-4994-BA67-76EA8F237033}" type="sibTrans" cxnId="{12BA6431-1546-423A-85DE-6060A84947B2}">
      <dgm:prSet/>
      <dgm:spPr/>
      <dgm:t>
        <a:bodyPr/>
        <a:lstStyle/>
        <a:p>
          <a:endParaRPr lang="en-GB"/>
        </a:p>
      </dgm:t>
    </dgm:pt>
    <dgm:pt modelId="{8D1981CE-F6F6-4545-B829-BFDC15DFAF85}">
      <dgm:prSet/>
      <dgm:spPr/>
      <dgm:t>
        <a:bodyPr/>
        <a:lstStyle/>
        <a:p>
          <a:endParaRPr lang="en-GB"/>
        </a:p>
      </dgm:t>
    </dgm:pt>
    <dgm:pt modelId="{0787B868-8FC2-43B1-BD93-AF65448157D1}" type="parTrans" cxnId="{454967B0-D986-4A9C-9488-9194B1AA4867}">
      <dgm:prSet/>
      <dgm:spPr/>
      <dgm:t>
        <a:bodyPr/>
        <a:lstStyle/>
        <a:p>
          <a:endParaRPr lang="en-GB"/>
        </a:p>
      </dgm:t>
    </dgm:pt>
    <dgm:pt modelId="{D4A72035-49CB-4F58-A4CE-3BE95E167C90}" type="sibTrans" cxnId="{454967B0-D986-4A9C-9488-9194B1AA4867}">
      <dgm:prSet/>
      <dgm:spPr/>
      <dgm:t>
        <a:bodyPr/>
        <a:lstStyle/>
        <a:p>
          <a:endParaRPr lang="en-GB"/>
        </a:p>
      </dgm:t>
    </dgm:pt>
    <dgm:pt modelId="{23F26524-AAD8-40E6-9CA2-F0853179A8DF}">
      <dgm:prSet/>
      <dgm:spPr/>
      <dgm:t>
        <a:bodyPr/>
        <a:lstStyle/>
        <a:p>
          <a:endParaRPr lang="en-GB"/>
        </a:p>
      </dgm:t>
    </dgm:pt>
    <dgm:pt modelId="{32AD2640-ABF9-49EF-AA45-E3B63C3F3F14}" type="parTrans" cxnId="{2AF46EF5-B3B3-4B51-BD38-C868CBF6D384}">
      <dgm:prSet/>
      <dgm:spPr/>
      <dgm:t>
        <a:bodyPr/>
        <a:lstStyle/>
        <a:p>
          <a:endParaRPr lang="en-GB"/>
        </a:p>
      </dgm:t>
    </dgm:pt>
    <dgm:pt modelId="{801A846D-B82B-4852-BB68-B6733CBA2173}" type="sibTrans" cxnId="{2AF46EF5-B3B3-4B51-BD38-C868CBF6D384}">
      <dgm:prSet/>
      <dgm:spPr/>
      <dgm:t>
        <a:bodyPr/>
        <a:lstStyle/>
        <a:p>
          <a:endParaRPr lang="en-GB"/>
        </a:p>
      </dgm:t>
    </dgm:pt>
    <dgm:pt modelId="{EECABCD2-87D1-4FAA-9A65-FCF0D19432AA}">
      <dgm:prSet/>
      <dgm:spPr/>
      <dgm:t>
        <a:bodyPr/>
        <a:lstStyle/>
        <a:p>
          <a:endParaRPr lang="en-GB"/>
        </a:p>
      </dgm:t>
    </dgm:pt>
    <dgm:pt modelId="{37759B57-211F-4726-8DF1-63979EEA4E04}" type="parTrans" cxnId="{881B6D2F-6B09-454B-AE0B-6225C89ED306}">
      <dgm:prSet/>
      <dgm:spPr/>
      <dgm:t>
        <a:bodyPr/>
        <a:lstStyle/>
        <a:p>
          <a:endParaRPr lang="en-GB"/>
        </a:p>
      </dgm:t>
    </dgm:pt>
    <dgm:pt modelId="{244273E7-14C7-4458-85F6-2FBFB0957E2A}" type="sibTrans" cxnId="{881B6D2F-6B09-454B-AE0B-6225C89ED306}">
      <dgm:prSet/>
      <dgm:spPr/>
      <dgm:t>
        <a:bodyPr/>
        <a:lstStyle/>
        <a:p>
          <a:endParaRPr lang="en-GB"/>
        </a:p>
      </dgm:t>
    </dgm:pt>
    <dgm:pt modelId="{AE5DE609-9C9B-41E2-B15F-154E56D8335F}">
      <dgm:prSet/>
      <dgm:spPr/>
      <dgm:t>
        <a:bodyPr/>
        <a:lstStyle/>
        <a:p>
          <a:endParaRPr lang="en-GB"/>
        </a:p>
      </dgm:t>
    </dgm:pt>
    <dgm:pt modelId="{5A7C0C14-E415-4F2B-858F-54C88673CB44}" type="parTrans" cxnId="{F82B91FC-93EE-4068-BF15-646CCCD25943}">
      <dgm:prSet/>
      <dgm:spPr/>
      <dgm:t>
        <a:bodyPr/>
        <a:lstStyle/>
        <a:p>
          <a:endParaRPr lang="en-GB"/>
        </a:p>
      </dgm:t>
    </dgm:pt>
    <dgm:pt modelId="{AC260BBB-ECB1-4A4C-AB6D-727F57AA1412}" type="sibTrans" cxnId="{F82B91FC-93EE-4068-BF15-646CCCD25943}">
      <dgm:prSet/>
      <dgm:spPr/>
      <dgm:t>
        <a:bodyPr/>
        <a:lstStyle/>
        <a:p>
          <a:endParaRPr lang="en-GB"/>
        </a:p>
      </dgm:t>
    </dgm:pt>
    <dgm:pt modelId="{3E7AB68C-CC0A-4AAE-90AE-F67B0DC5C517}">
      <dgm:prSet/>
      <dgm:spPr/>
      <dgm:t>
        <a:bodyPr/>
        <a:lstStyle/>
        <a:p>
          <a:endParaRPr lang="en-GB"/>
        </a:p>
      </dgm:t>
    </dgm:pt>
    <dgm:pt modelId="{D5175D1E-BEC7-4B03-825E-E10C4173E425}" type="parTrans" cxnId="{8DE99326-8872-4B22-AF0F-989BD9308AA5}">
      <dgm:prSet/>
      <dgm:spPr/>
      <dgm:t>
        <a:bodyPr/>
        <a:lstStyle/>
        <a:p>
          <a:endParaRPr lang="en-GB"/>
        </a:p>
      </dgm:t>
    </dgm:pt>
    <dgm:pt modelId="{8C151631-4057-442D-A0B0-6D4BD5FC32F6}" type="sibTrans" cxnId="{8DE99326-8872-4B22-AF0F-989BD9308AA5}">
      <dgm:prSet/>
      <dgm:spPr/>
      <dgm:t>
        <a:bodyPr/>
        <a:lstStyle/>
        <a:p>
          <a:endParaRPr lang="en-GB"/>
        </a:p>
      </dgm:t>
    </dgm:pt>
    <dgm:pt modelId="{EDBE0E1B-ACEB-49A4-A206-0AEF0919DA10}" type="pres">
      <dgm:prSet presAssocID="{004535A2-B9FD-422C-AA49-26A2EEC7C49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A728DED-16A7-4214-BF55-2E319E02E629}" type="pres">
      <dgm:prSet presAssocID="{FC9ED92D-21C1-4D1E-91CB-D629626803E9}" presName="singleCycle" presStyleCnt="0"/>
      <dgm:spPr/>
    </dgm:pt>
    <dgm:pt modelId="{BACFF35C-73B6-46CD-9AF6-7030ED710E37}" type="pres">
      <dgm:prSet presAssocID="{FC9ED92D-21C1-4D1E-91CB-D629626803E9}" presName="singleCenter" presStyleLbl="node1" presStyleIdx="0" presStyleCnt="4" custScaleX="211184" custLinFactNeighborY="-7504">
        <dgm:presLayoutVars>
          <dgm:chMax val="7"/>
          <dgm:chPref val="7"/>
        </dgm:presLayoutVars>
      </dgm:prSet>
      <dgm:spPr/>
    </dgm:pt>
    <dgm:pt modelId="{137B184B-968C-444A-A94A-4C57C760D209}" type="pres">
      <dgm:prSet presAssocID="{9FA14A91-EC9D-4D82-ADC2-227360A3DDE9}" presName="Name56" presStyleLbl="parChTrans1D2" presStyleIdx="0" presStyleCnt="3"/>
      <dgm:spPr/>
    </dgm:pt>
    <dgm:pt modelId="{77E67267-70B5-4811-ACDB-2AFA6A424789}" type="pres">
      <dgm:prSet presAssocID="{77EADC02-448F-4C8A-9A47-DCD445A1F6D9}" presName="text0" presStyleLbl="node1" presStyleIdx="1" presStyleCnt="4" custScaleX="247447" custRadScaleRad="108040">
        <dgm:presLayoutVars>
          <dgm:bulletEnabled val="1"/>
        </dgm:presLayoutVars>
      </dgm:prSet>
      <dgm:spPr/>
    </dgm:pt>
    <dgm:pt modelId="{F670DDE8-3E6C-4581-A3CF-EF93A691C2AA}" type="pres">
      <dgm:prSet presAssocID="{96C84589-0CC0-4F01-A699-B7CA724A7D1E}" presName="Name56" presStyleLbl="parChTrans1D2" presStyleIdx="1" presStyleCnt="3"/>
      <dgm:spPr/>
    </dgm:pt>
    <dgm:pt modelId="{02F1C396-0053-4C92-9DBE-6460E318B0A9}" type="pres">
      <dgm:prSet presAssocID="{57A9723A-0863-4BBC-8890-4B8C8A8A91B7}" presName="text0" presStyleLbl="node1" presStyleIdx="2" presStyleCnt="4" custScaleX="256769" custRadScaleRad="150117" custRadScaleInc="-9868">
        <dgm:presLayoutVars>
          <dgm:bulletEnabled val="1"/>
        </dgm:presLayoutVars>
      </dgm:prSet>
      <dgm:spPr/>
    </dgm:pt>
    <dgm:pt modelId="{3C26EDE1-69C8-40DB-95B6-818B607F34E6}" type="pres">
      <dgm:prSet presAssocID="{8482AD79-C2D4-4EE4-B9E3-74EDC4B9CF49}" presName="Name56" presStyleLbl="parChTrans1D2" presStyleIdx="2" presStyleCnt="3"/>
      <dgm:spPr/>
    </dgm:pt>
    <dgm:pt modelId="{25F654AC-9DE2-4297-B3C8-10BB17B08442}" type="pres">
      <dgm:prSet presAssocID="{F774D35B-0808-4071-AEFB-25F2D8D95B1D}" presName="text0" presStyleLbl="node1" presStyleIdx="3" presStyleCnt="4" custScaleX="244913" custRadScaleRad="146929" custRadScaleInc="14610">
        <dgm:presLayoutVars>
          <dgm:bulletEnabled val="1"/>
        </dgm:presLayoutVars>
      </dgm:prSet>
      <dgm:spPr/>
    </dgm:pt>
  </dgm:ptLst>
  <dgm:cxnLst>
    <dgm:cxn modelId="{038DD900-C87B-44EA-94C7-5267378CB567}" type="presOf" srcId="{004535A2-B9FD-422C-AA49-26A2EEC7C492}" destId="{EDBE0E1B-ACEB-49A4-A206-0AEF0919DA10}" srcOrd="0" destOrd="0" presId="urn:microsoft.com/office/officeart/2008/layout/RadialCluster"/>
    <dgm:cxn modelId="{479E6916-1453-4921-BB54-349C23AD1190}" srcId="{004535A2-B9FD-422C-AA49-26A2EEC7C492}" destId="{470E6406-34BE-4011-B07E-1D8D53AC1E7B}" srcOrd="9" destOrd="0" parTransId="{58494F6B-A816-4E1E-9BFE-811438907AA9}" sibTransId="{DDDC155A-8B9F-4451-861C-156B501A9291}"/>
    <dgm:cxn modelId="{F615DA16-7B2B-44DF-8F87-2B680566C68C}" type="presOf" srcId="{8482AD79-C2D4-4EE4-B9E3-74EDC4B9CF49}" destId="{3C26EDE1-69C8-40DB-95B6-818B607F34E6}" srcOrd="0" destOrd="0" presId="urn:microsoft.com/office/officeart/2008/layout/RadialCluster"/>
    <dgm:cxn modelId="{8DE99326-8872-4B22-AF0F-989BD9308AA5}" srcId="{004535A2-B9FD-422C-AA49-26A2EEC7C492}" destId="{3E7AB68C-CC0A-4AAE-90AE-F67B0DC5C517}" srcOrd="2" destOrd="0" parTransId="{D5175D1E-BEC7-4B03-825E-E10C4173E425}" sibTransId="{8C151631-4057-442D-A0B0-6D4BD5FC32F6}"/>
    <dgm:cxn modelId="{881B6D2F-6B09-454B-AE0B-6225C89ED306}" srcId="{004535A2-B9FD-422C-AA49-26A2EEC7C492}" destId="{EECABCD2-87D1-4FAA-9A65-FCF0D19432AA}" srcOrd="4" destOrd="0" parTransId="{37759B57-211F-4726-8DF1-63979EEA4E04}" sibTransId="{244273E7-14C7-4458-85F6-2FBFB0957E2A}"/>
    <dgm:cxn modelId="{12BA6431-1546-423A-85DE-6060A84947B2}" srcId="{004535A2-B9FD-422C-AA49-26A2EEC7C492}" destId="{7AEA8055-00A0-4C2A-B7BE-D6F2B6C28DE3}" srcOrd="5" destOrd="0" parTransId="{A0286A8B-4F92-4D66-9E2B-72802D4FABD0}" sibTransId="{4B191638-ACB8-4994-BA67-76EA8F237033}"/>
    <dgm:cxn modelId="{33CF2136-7B67-49E8-A333-59198130847F}" srcId="{004535A2-B9FD-422C-AA49-26A2EEC7C492}" destId="{F698F7F8-D43B-4E98-8556-67C0D5DB0604}" srcOrd="10" destOrd="0" parTransId="{5F5D5990-B2E6-4FA0-861F-4BC52CFB27E8}" sibTransId="{6520C765-9F63-489D-A607-A7009E38A13C}"/>
    <dgm:cxn modelId="{1FAEAF5E-0CF1-4AC0-9716-8D4CADE9C086}" srcId="{FC9ED92D-21C1-4D1E-91CB-D629626803E9}" destId="{77EADC02-448F-4C8A-9A47-DCD445A1F6D9}" srcOrd="0" destOrd="0" parTransId="{9FA14A91-EC9D-4D82-ADC2-227360A3DDE9}" sibTransId="{B4659536-2A75-4FFA-9125-0F229C2E2515}"/>
    <dgm:cxn modelId="{0F175E68-8391-43EA-A15E-2F194BC542F2}" srcId="{FC9ED92D-21C1-4D1E-91CB-D629626803E9}" destId="{F774D35B-0808-4071-AEFB-25F2D8D95B1D}" srcOrd="2" destOrd="0" parTransId="{8482AD79-C2D4-4EE4-B9E3-74EDC4B9CF49}" sibTransId="{C0EBE8A8-F3CF-4084-B75A-C8CBA2D31F09}"/>
    <dgm:cxn modelId="{92769750-8AFB-4C24-AE09-FBEF2D41EB4C}" type="presOf" srcId="{77EADC02-448F-4C8A-9A47-DCD445A1F6D9}" destId="{77E67267-70B5-4811-ACDB-2AFA6A424789}" srcOrd="0" destOrd="0" presId="urn:microsoft.com/office/officeart/2008/layout/RadialCluster"/>
    <dgm:cxn modelId="{C3520156-B6FF-4141-89F2-7BCDEEDDD002}" type="presOf" srcId="{96C84589-0CC0-4F01-A699-B7CA724A7D1E}" destId="{F670DDE8-3E6C-4581-A3CF-EF93A691C2AA}" srcOrd="0" destOrd="0" presId="urn:microsoft.com/office/officeart/2008/layout/RadialCluster"/>
    <dgm:cxn modelId="{4C69E976-BF58-435F-B3EB-5FC581B9B126}" srcId="{004535A2-B9FD-422C-AA49-26A2EEC7C492}" destId="{B69C897B-99FB-453B-8FA1-333545BF3DDA}" srcOrd="7" destOrd="0" parTransId="{57939C06-4A10-44AE-9729-A57D33B8617E}" sibTransId="{6871C4B6-B3F0-48FC-B58B-BE3D99678FC0}"/>
    <dgm:cxn modelId="{4783C25A-C796-4465-A88B-5E97C51A1DE7}" type="presOf" srcId="{9FA14A91-EC9D-4D82-ADC2-227360A3DDE9}" destId="{137B184B-968C-444A-A94A-4C57C760D209}" srcOrd="0" destOrd="0" presId="urn:microsoft.com/office/officeart/2008/layout/RadialCluster"/>
    <dgm:cxn modelId="{B1B3C080-1B5F-4942-A313-C8798EFC9391}" srcId="{004535A2-B9FD-422C-AA49-26A2EEC7C492}" destId="{96008E8E-F364-443C-926D-58F91F441173}" srcOrd="8" destOrd="0" parTransId="{9FD441F0-4D9B-4E77-B88E-AA14CF287233}" sibTransId="{F8BA9464-937E-4E5F-84FC-A8D5864E845B}"/>
    <dgm:cxn modelId="{EA671E88-6B6B-49D2-9B5F-6B852F5A6EF4}" srcId="{004535A2-B9FD-422C-AA49-26A2EEC7C492}" destId="{FC9ED92D-21C1-4D1E-91CB-D629626803E9}" srcOrd="0" destOrd="0" parTransId="{CA0145C5-DC73-4CBE-AFAD-BC2C031B4D57}" sibTransId="{3E106AE3-58BD-425E-BA0C-846E7771789B}"/>
    <dgm:cxn modelId="{94DCEE88-7A1D-4EB7-8CE0-3897FB69C2BA}" srcId="{004535A2-B9FD-422C-AA49-26A2EEC7C492}" destId="{3945B323-9124-4B81-91E6-CB414B30A10E}" srcOrd="11" destOrd="0" parTransId="{090D5694-4C2E-4312-A31D-C485D57B28A0}" sibTransId="{20CD01D0-68EF-4698-8EFA-931F90E854A5}"/>
    <dgm:cxn modelId="{454967B0-D986-4A9C-9488-9194B1AA4867}" srcId="{004535A2-B9FD-422C-AA49-26A2EEC7C492}" destId="{8D1981CE-F6F6-4545-B829-BFDC15DFAF85}" srcOrd="6" destOrd="0" parTransId="{0787B868-8FC2-43B1-BD93-AF65448157D1}" sibTransId="{D4A72035-49CB-4F58-A4CE-3BE95E167C90}"/>
    <dgm:cxn modelId="{630F5DBC-AF23-4CEE-8B67-D0790D56CEFF}" type="presOf" srcId="{F774D35B-0808-4071-AEFB-25F2D8D95B1D}" destId="{25F654AC-9DE2-4297-B3C8-10BB17B08442}" srcOrd="0" destOrd="0" presId="urn:microsoft.com/office/officeart/2008/layout/RadialCluster"/>
    <dgm:cxn modelId="{6AB457BD-C862-427E-8B9B-37541B50841B}" type="presOf" srcId="{57A9723A-0863-4BBC-8890-4B8C8A8A91B7}" destId="{02F1C396-0053-4C92-9DBE-6460E318B0A9}" srcOrd="0" destOrd="0" presId="urn:microsoft.com/office/officeart/2008/layout/RadialCluster"/>
    <dgm:cxn modelId="{F5AD2FD7-CE23-4C7F-B7A6-3F93CF9C0643}" srcId="{004535A2-B9FD-422C-AA49-26A2EEC7C492}" destId="{645507F1-CCA5-4479-A2F4-6E3260BF8565}" srcOrd="12" destOrd="0" parTransId="{10840A70-060C-4D0D-84E2-6A9CA33A0935}" sibTransId="{C2C48B29-7933-4765-87AF-4447D18DC354}"/>
    <dgm:cxn modelId="{AF61E2D8-35C9-47E4-9C8A-24B91644BB08}" type="presOf" srcId="{FC9ED92D-21C1-4D1E-91CB-D629626803E9}" destId="{BACFF35C-73B6-46CD-9AF6-7030ED710E37}" srcOrd="0" destOrd="0" presId="urn:microsoft.com/office/officeart/2008/layout/RadialCluster"/>
    <dgm:cxn modelId="{2AF46EF5-B3B3-4B51-BD38-C868CBF6D384}" srcId="{004535A2-B9FD-422C-AA49-26A2EEC7C492}" destId="{23F26524-AAD8-40E6-9CA2-F0853179A8DF}" srcOrd="3" destOrd="0" parTransId="{32AD2640-ABF9-49EF-AA45-E3B63C3F3F14}" sibTransId="{801A846D-B82B-4852-BB68-B6733CBA2173}"/>
    <dgm:cxn modelId="{F82B91FC-93EE-4068-BF15-646CCCD25943}" srcId="{004535A2-B9FD-422C-AA49-26A2EEC7C492}" destId="{AE5DE609-9C9B-41E2-B15F-154E56D8335F}" srcOrd="1" destOrd="0" parTransId="{5A7C0C14-E415-4F2B-858F-54C88673CB44}" sibTransId="{AC260BBB-ECB1-4A4C-AB6D-727F57AA1412}"/>
    <dgm:cxn modelId="{B3B5D3FD-614D-4080-B018-F66D9FE1205A}" srcId="{FC9ED92D-21C1-4D1E-91CB-D629626803E9}" destId="{57A9723A-0863-4BBC-8890-4B8C8A8A91B7}" srcOrd="1" destOrd="0" parTransId="{96C84589-0CC0-4F01-A699-B7CA724A7D1E}" sibTransId="{888999A0-B7F5-478D-BF21-7EA63CDEEB93}"/>
    <dgm:cxn modelId="{82FBA339-51DE-4794-936A-F35C4593BAB5}" type="presParOf" srcId="{EDBE0E1B-ACEB-49A4-A206-0AEF0919DA10}" destId="{BA728DED-16A7-4214-BF55-2E319E02E629}" srcOrd="0" destOrd="0" presId="urn:microsoft.com/office/officeart/2008/layout/RadialCluster"/>
    <dgm:cxn modelId="{0D1809DD-EEB0-4352-8556-EDD43CD87FD1}" type="presParOf" srcId="{BA728DED-16A7-4214-BF55-2E319E02E629}" destId="{BACFF35C-73B6-46CD-9AF6-7030ED710E37}" srcOrd="0" destOrd="0" presId="urn:microsoft.com/office/officeart/2008/layout/RadialCluster"/>
    <dgm:cxn modelId="{19B1A5ED-A7AE-46E7-A814-FB9475E02D72}" type="presParOf" srcId="{BA728DED-16A7-4214-BF55-2E319E02E629}" destId="{137B184B-968C-444A-A94A-4C57C760D209}" srcOrd="1" destOrd="0" presId="urn:microsoft.com/office/officeart/2008/layout/RadialCluster"/>
    <dgm:cxn modelId="{6B8550C4-2176-4B9A-88BB-6F2F48639A00}" type="presParOf" srcId="{BA728DED-16A7-4214-BF55-2E319E02E629}" destId="{77E67267-70B5-4811-ACDB-2AFA6A424789}" srcOrd="2" destOrd="0" presId="urn:microsoft.com/office/officeart/2008/layout/RadialCluster"/>
    <dgm:cxn modelId="{7B77D994-563F-479A-A7A5-FBD0EFD6528F}" type="presParOf" srcId="{BA728DED-16A7-4214-BF55-2E319E02E629}" destId="{F670DDE8-3E6C-4581-A3CF-EF93A691C2AA}" srcOrd="3" destOrd="0" presId="urn:microsoft.com/office/officeart/2008/layout/RadialCluster"/>
    <dgm:cxn modelId="{377CAF2D-FA9E-473F-BBC8-CE2AEEFF2594}" type="presParOf" srcId="{BA728DED-16A7-4214-BF55-2E319E02E629}" destId="{02F1C396-0053-4C92-9DBE-6460E318B0A9}" srcOrd="4" destOrd="0" presId="urn:microsoft.com/office/officeart/2008/layout/RadialCluster"/>
    <dgm:cxn modelId="{93EAB0ED-D1CE-4873-BC50-7381453CDB48}" type="presParOf" srcId="{BA728DED-16A7-4214-BF55-2E319E02E629}" destId="{3C26EDE1-69C8-40DB-95B6-818B607F34E6}" srcOrd="5" destOrd="0" presId="urn:microsoft.com/office/officeart/2008/layout/RadialCluster"/>
    <dgm:cxn modelId="{02A5F4E3-585D-4A74-8A8D-52DD31895663}" type="presParOf" srcId="{BA728DED-16A7-4214-BF55-2E319E02E629}" destId="{25F654AC-9DE2-4297-B3C8-10BB17B0844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90538-41EF-49E9-BA3C-C1D92E865974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AC81CE-0DCB-4833-951C-BBF0F671B95D}">
      <dgm:prSet phldrT="[Text]"/>
      <dgm:spPr>
        <a:solidFill>
          <a:schemeClr val="accent6">
            <a:lumMod val="75000"/>
            <a:alpha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i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 দূষণ প্রতিরোধে প্রয়োজনীয় পদক্ষেপ </a:t>
          </a:r>
          <a:endParaRPr lang="en-GB" b="1" i="0" dirty="0">
            <a:solidFill>
              <a:schemeClr val="bg1"/>
            </a:solidFill>
          </a:endParaRPr>
        </a:p>
      </dgm:t>
    </dgm:pt>
    <dgm:pt modelId="{96E94CA5-5814-4836-AA74-D6CFCD1FFC99}" type="parTrans" cxnId="{35E71FAF-A116-4195-93BC-6C0820344506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35AB6868-7A5C-4464-8BBA-EF2134296C51}" type="sibTrans" cxnId="{35E71FAF-A116-4195-93BC-6C0820344506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31081689-8187-4C3F-9495-B12723B61533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BD" sz="2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কৃষিতে কীটনাশক</a:t>
          </a:r>
          <a:r>
            <a:rPr lang="en-US" sz="2800" b="1" i="1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ের</a:t>
          </a:r>
          <a:r>
            <a:rPr lang="en-US" sz="2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i="1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2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i="1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কমাতে</a:t>
          </a:r>
          <a:r>
            <a:rPr lang="en-US" sz="2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i="1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হবে</a:t>
          </a:r>
          <a:endParaRPr lang="en-US" sz="2800" b="1" i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2E49D5B9-A8A1-4B42-963E-D894C279C372}" type="parTrans" cxnId="{E9C76771-9097-4CC3-8F1E-E4D25CB9F1B7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564AB926-812F-40D4-AE8D-907B06C3F3C2}" type="sibTrans" cxnId="{E9C76771-9097-4CC3-8F1E-E4D25CB9F1B7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FA9DBCC7-69FF-4DDE-840D-F792079DA13F}">
      <dgm:prSet custT="1"/>
      <dgm:spPr>
        <a:solidFill>
          <a:schemeClr val="accent4">
            <a:lumMod val="40000"/>
            <a:lumOff val="60000"/>
            <a:alpha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2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 দেহ ও রান্নাঘরের বজ্য, মল পানিতে না ফেলে</a:t>
          </a:r>
          <a:endParaRPr lang="en-US" sz="2800" b="1" i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47812D7D-8EDF-4DF7-B7B4-CD87A0ADDA9B}" type="parTrans" cxnId="{5B828E17-CDF9-45BD-9478-31AD9429026A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0BDD3150-ADBD-4037-A503-4E82A0333DBC}" type="sibTrans" cxnId="{5B828E17-CDF9-45BD-9478-31AD9429026A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FEB8D51A-8308-442E-BC9E-B62CAFBB88E8}">
      <dgm:prSet custT="1"/>
      <dgm:spPr>
        <a:solidFill>
          <a:schemeClr val="accent3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IN" sz="2800" b="1" i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কলখারখানার বর্জ্য</a:t>
          </a:r>
          <a:r>
            <a:rPr lang="bn-BD" sz="2800" b="1" i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তেল</a:t>
          </a:r>
          <a:r>
            <a:rPr lang="en-US" sz="2800" b="1" i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পানিতে </a:t>
          </a:r>
          <a:r>
            <a:rPr lang="bn-BD" sz="2800" b="1" i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না ফেলে</a:t>
          </a:r>
          <a:endParaRPr lang="en-GB" sz="2800" b="1" i="1" dirty="0">
            <a:solidFill>
              <a:schemeClr val="bg1"/>
            </a:solidFill>
          </a:endParaRPr>
        </a:p>
      </dgm:t>
    </dgm:pt>
    <dgm:pt modelId="{B328148D-D79D-4845-B3DA-D7FE8F0F3D7F}" type="parTrans" cxnId="{B57FB81D-433C-409D-9120-0B8E71AC2FB0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03B33893-67B8-49EB-9E46-1FE0D02B4663}" type="sibTrans" cxnId="{B57FB81D-433C-409D-9120-0B8E71AC2FB0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FDC2C66F-3FB1-4A1B-82BB-D1C849308A1B}">
      <dgm:prSet custT="1"/>
      <dgm:spPr>
        <a:solidFill>
          <a:srgbClr val="FFFF00">
            <a:alpha val="5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2800" b="1" i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সমুদ্র ও নদীতে ভাসমান ময়লা পরিষ্কার করে</a:t>
          </a:r>
          <a:endParaRPr lang="en-US" sz="2800" b="1" i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DD426663-43BC-4352-B117-06998FBBFA3C}" type="parTrans" cxnId="{1E369E98-A992-4EED-8863-EC9523976F3B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4AF00ACE-DE48-4B42-A599-46B106D33DE0}" type="sibTrans" cxnId="{1E369E98-A992-4EED-8863-EC9523976F3B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01A12EDA-3E71-4A99-BAE7-CE37BF99313E}" type="pres">
      <dgm:prSet presAssocID="{4CE90538-41EF-49E9-BA3C-C1D92E865974}" presName="composite" presStyleCnt="0">
        <dgm:presLayoutVars>
          <dgm:chMax val="1"/>
          <dgm:dir/>
          <dgm:resizeHandles val="exact"/>
        </dgm:presLayoutVars>
      </dgm:prSet>
      <dgm:spPr/>
    </dgm:pt>
    <dgm:pt modelId="{BE69D020-E645-4D1F-865F-D8D42F21A338}" type="pres">
      <dgm:prSet presAssocID="{4CE90538-41EF-49E9-BA3C-C1D92E865974}" presName="radial" presStyleCnt="0">
        <dgm:presLayoutVars>
          <dgm:animLvl val="ctr"/>
        </dgm:presLayoutVars>
      </dgm:prSet>
      <dgm:spPr/>
    </dgm:pt>
    <dgm:pt modelId="{C69F3F8D-9D8E-4A79-B577-3EADE5563EA9}" type="pres">
      <dgm:prSet presAssocID="{0FAC81CE-0DCB-4833-951C-BBF0F671B95D}" presName="centerShape" presStyleLbl="vennNode1" presStyleIdx="0" presStyleCnt="5" custScaleY="68688"/>
      <dgm:spPr/>
    </dgm:pt>
    <dgm:pt modelId="{1B1A05E0-E53A-4A64-ADB6-1D9295E32604}" type="pres">
      <dgm:prSet presAssocID="{FA9DBCC7-69FF-4DDE-840D-F792079DA13F}" presName="node" presStyleLbl="vennNode1" presStyleIdx="1" presStyleCnt="5" custScaleX="163776">
        <dgm:presLayoutVars>
          <dgm:bulletEnabled val="1"/>
        </dgm:presLayoutVars>
      </dgm:prSet>
      <dgm:spPr/>
    </dgm:pt>
    <dgm:pt modelId="{D9E123C9-513B-4FA6-98F9-4A7487595331}" type="pres">
      <dgm:prSet presAssocID="{31081689-8187-4C3F-9495-B12723B61533}" presName="node" presStyleLbl="vennNode1" presStyleIdx="2" presStyleCnt="5" custScaleX="151430" custScaleY="112334" custRadScaleRad="144556" custRadScaleInc="-558">
        <dgm:presLayoutVars>
          <dgm:bulletEnabled val="1"/>
        </dgm:presLayoutVars>
      </dgm:prSet>
      <dgm:spPr/>
    </dgm:pt>
    <dgm:pt modelId="{86444DF6-324B-4D6A-8AC9-F5DD8A8EF8E5}" type="pres">
      <dgm:prSet presAssocID="{FDC2C66F-3FB1-4A1B-82BB-D1C849308A1B}" presName="node" presStyleLbl="vennNode1" presStyleIdx="3" presStyleCnt="5" custScaleX="166194">
        <dgm:presLayoutVars>
          <dgm:bulletEnabled val="1"/>
        </dgm:presLayoutVars>
      </dgm:prSet>
      <dgm:spPr/>
    </dgm:pt>
    <dgm:pt modelId="{6BDA3D2C-BAB0-407C-AAE5-6E80B81E63DD}" type="pres">
      <dgm:prSet presAssocID="{FEB8D51A-8308-442E-BC9E-B62CAFBB88E8}" presName="node" presStyleLbl="vennNode1" presStyleIdx="4" presStyleCnt="5" custScaleX="148097" custScaleY="122068" custRadScaleRad="147662">
        <dgm:presLayoutVars>
          <dgm:bulletEnabled val="1"/>
        </dgm:presLayoutVars>
      </dgm:prSet>
      <dgm:spPr/>
    </dgm:pt>
  </dgm:ptLst>
  <dgm:cxnLst>
    <dgm:cxn modelId="{D5CDAA02-9F75-4404-A194-0FBE63E38FDD}" type="presOf" srcId="{FA9DBCC7-69FF-4DDE-840D-F792079DA13F}" destId="{1B1A05E0-E53A-4A64-ADB6-1D9295E32604}" srcOrd="0" destOrd="0" presId="urn:microsoft.com/office/officeart/2005/8/layout/radial3"/>
    <dgm:cxn modelId="{5B828E17-CDF9-45BD-9478-31AD9429026A}" srcId="{0FAC81CE-0DCB-4833-951C-BBF0F671B95D}" destId="{FA9DBCC7-69FF-4DDE-840D-F792079DA13F}" srcOrd="0" destOrd="0" parTransId="{47812D7D-8EDF-4DF7-B7B4-CD87A0ADDA9B}" sibTransId="{0BDD3150-ADBD-4037-A503-4E82A0333DBC}"/>
    <dgm:cxn modelId="{B57FB81D-433C-409D-9120-0B8E71AC2FB0}" srcId="{0FAC81CE-0DCB-4833-951C-BBF0F671B95D}" destId="{FEB8D51A-8308-442E-BC9E-B62CAFBB88E8}" srcOrd="3" destOrd="0" parTransId="{B328148D-D79D-4845-B3DA-D7FE8F0F3D7F}" sibTransId="{03B33893-67B8-49EB-9E46-1FE0D02B4663}"/>
    <dgm:cxn modelId="{C42DCC40-8C93-4C5C-9D80-4E8D34F63910}" type="presOf" srcId="{31081689-8187-4C3F-9495-B12723B61533}" destId="{D9E123C9-513B-4FA6-98F9-4A7487595331}" srcOrd="0" destOrd="0" presId="urn:microsoft.com/office/officeart/2005/8/layout/radial3"/>
    <dgm:cxn modelId="{654A7B45-3AEC-4ED0-96B3-3414A29B334F}" type="presOf" srcId="{4CE90538-41EF-49E9-BA3C-C1D92E865974}" destId="{01A12EDA-3E71-4A99-BAE7-CE37BF99313E}" srcOrd="0" destOrd="0" presId="urn:microsoft.com/office/officeart/2005/8/layout/radial3"/>
    <dgm:cxn modelId="{F4C5C665-1CDB-431B-9C6F-4C9D73A3E3E9}" type="presOf" srcId="{0FAC81CE-0DCB-4833-951C-BBF0F671B95D}" destId="{C69F3F8D-9D8E-4A79-B577-3EADE5563EA9}" srcOrd="0" destOrd="0" presId="urn:microsoft.com/office/officeart/2005/8/layout/radial3"/>
    <dgm:cxn modelId="{E9C76771-9097-4CC3-8F1E-E4D25CB9F1B7}" srcId="{0FAC81CE-0DCB-4833-951C-BBF0F671B95D}" destId="{31081689-8187-4C3F-9495-B12723B61533}" srcOrd="1" destOrd="0" parTransId="{2E49D5B9-A8A1-4B42-963E-D894C279C372}" sibTransId="{564AB926-812F-40D4-AE8D-907B06C3F3C2}"/>
    <dgm:cxn modelId="{C496A151-5FA7-4F09-8301-DA7D96A846C8}" type="presOf" srcId="{FEB8D51A-8308-442E-BC9E-B62CAFBB88E8}" destId="{6BDA3D2C-BAB0-407C-AAE5-6E80B81E63DD}" srcOrd="0" destOrd="0" presId="urn:microsoft.com/office/officeart/2005/8/layout/radial3"/>
    <dgm:cxn modelId="{1E369E98-A992-4EED-8863-EC9523976F3B}" srcId="{0FAC81CE-0DCB-4833-951C-BBF0F671B95D}" destId="{FDC2C66F-3FB1-4A1B-82BB-D1C849308A1B}" srcOrd="2" destOrd="0" parTransId="{DD426663-43BC-4352-B117-06998FBBFA3C}" sibTransId="{4AF00ACE-DE48-4B42-A599-46B106D33DE0}"/>
    <dgm:cxn modelId="{8AF663A6-5D76-49E8-B875-D8246163B1B2}" type="presOf" srcId="{FDC2C66F-3FB1-4A1B-82BB-D1C849308A1B}" destId="{86444DF6-324B-4D6A-8AC9-F5DD8A8EF8E5}" srcOrd="0" destOrd="0" presId="urn:microsoft.com/office/officeart/2005/8/layout/radial3"/>
    <dgm:cxn modelId="{35E71FAF-A116-4195-93BC-6C0820344506}" srcId="{4CE90538-41EF-49E9-BA3C-C1D92E865974}" destId="{0FAC81CE-0DCB-4833-951C-BBF0F671B95D}" srcOrd="0" destOrd="0" parTransId="{96E94CA5-5814-4836-AA74-D6CFCD1FFC99}" sibTransId="{35AB6868-7A5C-4464-8BBA-EF2134296C51}"/>
    <dgm:cxn modelId="{B58A446B-B71C-4ACB-9EBC-CEB3C26E4F90}" type="presParOf" srcId="{01A12EDA-3E71-4A99-BAE7-CE37BF99313E}" destId="{BE69D020-E645-4D1F-865F-D8D42F21A338}" srcOrd="0" destOrd="0" presId="urn:microsoft.com/office/officeart/2005/8/layout/radial3"/>
    <dgm:cxn modelId="{2A38D821-3A31-498D-9992-5A55BA8A71E0}" type="presParOf" srcId="{BE69D020-E645-4D1F-865F-D8D42F21A338}" destId="{C69F3F8D-9D8E-4A79-B577-3EADE5563EA9}" srcOrd="0" destOrd="0" presId="urn:microsoft.com/office/officeart/2005/8/layout/radial3"/>
    <dgm:cxn modelId="{13F53E7A-108E-4CBA-9797-CA164B0375FB}" type="presParOf" srcId="{BE69D020-E645-4D1F-865F-D8D42F21A338}" destId="{1B1A05E0-E53A-4A64-ADB6-1D9295E32604}" srcOrd="1" destOrd="0" presId="urn:microsoft.com/office/officeart/2005/8/layout/radial3"/>
    <dgm:cxn modelId="{9BEEB350-8A15-4F06-874C-F9069D8FA204}" type="presParOf" srcId="{BE69D020-E645-4D1F-865F-D8D42F21A338}" destId="{D9E123C9-513B-4FA6-98F9-4A7487595331}" srcOrd="2" destOrd="0" presId="urn:microsoft.com/office/officeart/2005/8/layout/radial3"/>
    <dgm:cxn modelId="{0467918C-9A30-4B33-95F7-554A557292A8}" type="presParOf" srcId="{BE69D020-E645-4D1F-865F-D8D42F21A338}" destId="{86444DF6-324B-4D6A-8AC9-F5DD8A8EF8E5}" srcOrd="3" destOrd="0" presId="urn:microsoft.com/office/officeart/2005/8/layout/radial3"/>
    <dgm:cxn modelId="{3C3899D8-95AC-462D-B1D5-25CA7A251F34}" type="presParOf" srcId="{BE69D020-E645-4D1F-865F-D8D42F21A338}" destId="{6BDA3D2C-BAB0-407C-AAE5-6E80B81E63D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99CE0-BE94-449F-B66A-37AF056BB470}">
      <dsp:nvSpPr>
        <dsp:cNvPr id="0" name=""/>
        <dsp:cNvSpPr/>
      </dsp:nvSpPr>
      <dsp:spPr>
        <a:xfrm>
          <a:off x="4568909" y="2272071"/>
          <a:ext cx="2004406" cy="2006639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 দূষণ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862447" y="2565936"/>
        <a:ext cx="1417330" cy="1418909"/>
      </dsp:txXfrm>
    </dsp:sp>
    <dsp:sp modelId="{F0DECA24-A433-497F-89D9-8668C909FAAE}">
      <dsp:nvSpPr>
        <dsp:cNvPr id="0" name=""/>
        <dsp:cNvSpPr/>
      </dsp:nvSpPr>
      <dsp:spPr>
        <a:xfrm rot="16205357">
          <a:off x="5316731" y="1614703"/>
          <a:ext cx="513046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>
            <a:solidFill>
              <a:schemeClr val="tx1"/>
            </a:solidFill>
          </a:endParaRPr>
        </a:p>
      </dsp:txBody>
      <dsp:txXfrm>
        <a:off x="5393568" y="1805870"/>
        <a:ext cx="359132" cy="342631"/>
      </dsp:txXfrm>
    </dsp:sp>
    <dsp:sp modelId="{9EC252F3-B426-4E95-862B-CAD771319ABD}">
      <dsp:nvSpPr>
        <dsp:cNvPr id="0" name=""/>
        <dsp:cNvSpPr/>
      </dsp:nvSpPr>
      <dsp:spPr>
        <a:xfrm>
          <a:off x="4309805" y="40624"/>
          <a:ext cx="2530412" cy="1464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থালাবাসন ধৌত করলে             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80375" y="255133"/>
        <a:ext cx="1789272" cy="1035743"/>
      </dsp:txXfrm>
    </dsp:sp>
    <dsp:sp modelId="{FD38D507-2373-4EC8-A63D-1B7E1FCC133E}">
      <dsp:nvSpPr>
        <dsp:cNvPr id="0" name=""/>
        <dsp:cNvSpPr/>
      </dsp:nvSpPr>
      <dsp:spPr>
        <a:xfrm rot="19386928">
          <a:off x="6512550" y="2164716"/>
          <a:ext cx="521290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>
            <a:solidFill>
              <a:schemeClr val="tx1"/>
            </a:solidFill>
          </a:endParaRPr>
        </a:p>
      </dsp:txBody>
      <dsp:txXfrm>
        <a:off x="6528201" y="2325858"/>
        <a:ext cx="364903" cy="342631"/>
      </dsp:txXfrm>
    </dsp:sp>
    <dsp:sp modelId="{C9F5159C-11E4-45E3-B1F7-5D7DEF691BE1}">
      <dsp:nvSpPr>
        <dsp:cNvPr id="0" name=""/>
        <dsp:cNvSpPr/>
      </dsp:nvSpPr>
      <dsp:spPr>
        <a:xfrm>
          <a:off x="6898134" y="641343"/>
          <a:ext cx="2403392" cy="1472999"/>
        </a:xfrm>
        <a:prstGeom prst="ellipse">
          <a:avLst/>
        </a:prstGeom>
        <a:solidFill>
          <a:srgbClr val="CCFF99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 দেহ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250103" y="857059"/>
        <a:ext cx="1699454" cy="1041567"/>
      </dsp:txXfrm>
    </dsp:sp>
    <dsp:sp modelId="{DE90C55E-0E3B-4D49-8437-7739080DF4A1}">
      <dsp:nvSpPr>
        <dsp:cNvPr id="0" name=""/>
        <dsp:cNvSpPr/>
      </dsp:nvSpPr>
      <dsp:spPr>
        <a:xfrm rot="21481956">
          <a:off x="6804425" y="2937900"/>
          <a:ext cx="558912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804474" y="3054988"/>
        <a:ext cx="391238" cy="342631"/>
      </dsp:txXfrm>
    </dsp:sp>
    <dsp:sp modelId="{01F0ED1D-1AD3-4C18-867F-1C5ABFF7EB0D}">
      <dsp:nvSpPr>
        <dsp:cNvPr id="0" name=""/>
        <dsp:cNvSpPr/>
      </dsp:nvSpPr>
      <dsp:spPr>
        <a:xfrm>
          <a:off x="7624665" y="2460145"/>
          <a:ext cx="2375609" cy="140780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কৃষিতে কীটনাশক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972565" y="2666313"/>
        <a:ext cx="1679809" cy="995467"/>
      </dsp:txXfrm>
    </dsp:sp>
    <dsp:sp modelId="{8CAA0C79-1A55-4F1B-9ED9-988299F0C2BA}">
      <dsp:nvSpPr>
        <dsp:cNvPr id="0" name=""/>
        <dsp:cNvSpPr/>
      </dsp:nvSpPr>
      <dsp:spPr>
        <a:xfrm rot="1889415">
          <a:off x="6593206" y="3798677"/>
          <a:ext cx="596542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605821" y="3868144"/>
        <a:ext cx="425227" cy="342631"/>
      </dsp:txXfrm>
    </dsp:sp>
    <dsp:sp modelId="{534B5251-BC87-4BB1-8B6D-241D0CC22F76}">
      <dsp:nvSpPr>
        <dsp:cNvPr id="0" name=""/>
        <dsp:cNvSpPr/>
      </dsp:nvSpPr>
      <dsp:spPr>
        <a:xfrm>
          <a:off x="7029450" y="4163912"/>
          <a:ext cx="2451960" cy="151160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গৃহস্থালির বর্জ্য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388531" y="4385281"/>
        <a:ext cx="1733798" cy="1068867"/>
      </dsp:txXfrm>
    </dsp:sp>
    <dsp:sp modelId="{28FFA90D-31A9-4151-B3E8-9D91CD33BC52}">
      <dsp:nvSpPr>
        <dsp:cNvPr id="0" name=""/>
        <dsp:cNvSpPr/>
      </dsp:nvSpPr>
      <dsp:spPr>
        <a:xfrm rot="5135581">
          <a:off x="5407992" y="4299157"/>
          <a:ext cx="528050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481113" y="4334394"/>
        <a:ext cx="369635" cy="342631"/>
      </dsp:txXfrm>
    </dsp:sp>
    <dsp:sp modelId="{F7F3821B-ECF0-45A5-BAC4-2C64708F697F}">
      <dsp:nvSpPr>
        <dsp:cNvPr id="0" name=""/>
        <dsp:cNvSpPr/>
      </dsp:nvSpPr>
      <dsp:spPr>
        <a:xfrm>
          <a:off x="4444542" y="4911661"/>
          <a:ext cx="2637631" cy="171641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কলকারখানার রাসায়নিক দ্রব্য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830814" y="5163024"/>
        <a:ext cx="1865087" cy="1213687"/>
      </dsp:txXfrm>
    </dsp:sp>
    <dsp:sp modelId="{5992BA0B-E914-4EF4-805A-2150BF32F187}">
      <dsp:nvSpPr>
        <dsp:cNvPr id="0" name=""/>
        <dsp:cNvSpPr/>
      </dsp:nvSpPr>
      <dsp:spPr>
        <a:xfrm rot="8465027">
          <a:off x="4085531" y="3980231"/>
          <a:ext cx="517834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4223642" y="4045647"/>
        <a:ext cx="362484" cy="342631"/>
      </dsp:txXfrm>
    </dsp:sp>
    <dsp:sp modelId="{4D67D95B-6112-43C4-BD3C-FC23516B4E55}">
      <dsp:nvSpPr>
        <dsp:cNvPr id="0" name=""/>
        <dsp:cNvSpPr/>
      </dsp:nvSpPr>
      <dsp:spPr>
        <a:xfrm>
          <a:off x="1965507" y="4483529"/>
          <a:ext cx="2346148" cy="1511605"/>
        </a:xfrm>
        <a:prstGeom prst="ellips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পানির উপর মল ত্যাগ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09092" y="4704898"/>
        <a:ext cx="1658978" cy="1068867"/>
      </dsp:txXfrm>
    </dsp:sp>
    <dsp:sp modelId="{B497AED0-D138-4D75-9F7D-88C6CE06AFD5}">
      <dsp:nvSpPr>
        <dsp:cNvPr id="0" name=""/>
        <dsp:cNvSpPr/>
      </dsp:nvSpPr>
      <dsp:spPr>
        <a:xfrm rot="10713715">
          <a:off x="3839600" y="3025624"/>
          <a:ext cx="614263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>
            <a:solidFill>
              <a:schemeClr val="tx1"/>
            </a:solidFill>
          </a:endParaRPr>
        </a:p>
      </dsp:txBody>
      <dsp:txXfrm rot="10800000">
        <a:off x="4010888" y="3137684"/>
        <a:ext cx="442948" cy="342631"/>
      </dsp:txXfrm>
    </dsp:sp>
    <dsp:sp modelId="{381259CA-D612-4976-8E35-F8335DA6D89D}">
      <dsp:nvSpPr>
        <dsp:cNvPr id="0" name=""/>
        <dsp:cNvSpPr/>
      </dsp:nvSpPr>
      <dsp:spPr>
        <a:xfrm>
          <a:off x="1177309" y="2598849"/>
          <a:ext cx="2521902" cy="1510381"/>
        </a:xfrm>
        <a:prstGeom prst="ellipse">
          <a:avLst/>
        </a:prstGeom>
        <a:solidFill>
          <a:srgbClr val="9999FF"/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গরু ছাগল গোসল করালে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46633" y="2820039"/>
        <a:ext cx="1783254" cy="1068001"/>
      </dsp:txXfrm>
    </dsp:sp>
    <dsp:sp modelId="{4A5C8A56-E9AF-4A22-95EC-14828BC89979}">
      <dsp:nvSpPr>
        <dsp:cNvPr id="0" name=""/>
        <dsp:cNvSpPr/>
      </dsp:nvSpPr>
      <dsp:spPr>
        <a:xfrm rot="12997320">
          <a:off x="4104630" y="2099123"/>
          <a:ext cx="536116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>
            <a:solidFill>
              <a:schemeClr val="tx1"/>
            </a:solidFill>
          </a:endParaRPr>
        </a:p>
      </dsp:txBody>
      <dsp:txXfrm rot="10800000">
        <a:off x="4249590" y="2261305"/>
        <a:ext cx="375281" cy="342631"/>
      </dsp:txXfrm>
    </dsp:sp>
    <dsp:sp modelId="{4DA8AAF9-13C8-4A85-A004-E0D9FC7CEAA7}">
      <dsp:nvSpPr>
        <dsp:cNvPr id="0" name=""/>
        <dsp:cNvSpPr/>
      </dsp:nvSpPr>
      <dsp:spPr>
        <a:xfrm>
          <a:off x="2007240" y="748425"/>
          <a:ext cx="2357001" cy="150802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কাপড় ধৌত করলে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52415" y="969270"/>
        <a:ext cx="1666651" cy="1066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FF35C-73B6-46CD-9AF6-7030ED710E37}">
      <dsp:nvSpPr>
        <dsp:cNvPr id="0" name=""/>
        <dsp:cNvSpPr/>
      </dsp:nvSpPr>
      <dsp:spPr>
        <a:xfrm>
          <a:off x="3749727" y="2643091"/>
          <a:ext cx="4228018" cy="20020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/>
            <a:t>পানি দূশণের ক্ষতিকর প্রভাব </a:t>
          </a:r>
          <a:endParaRPr lang="en-GB" sz="4000" kern="1200" dirty="0"/>
        </a:p>
      </dsp:txBody>
      <dsp:txXfrm>
        <a:off x="3847459" y="2740823"/>
        <a:ext cx="4032554" cy="1806590"/>
      </dsp:txXfrm>
    </dsp:sp>
    <dsp:sp modelId="{137B184B-968C-444A-A94A-4C57C760D209}">
      <dsp:nvSpPr>
        <dsp:cNvPr id="0" name=""/>
        <dsp:cNvSpPr/>
      </dsp:nvSpPr>
      <dsp:spPr>
        <a:xfrm rot="16200000">
          <a:off x="5268727" y="2048082"/>
          <a:ext cx="11900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0016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67267-70B5-4811-ACDB-2AFA6A424789}">
      <dsp:nvSpPr>
        <dsp:cNvPr id="0" name=""/>
        <dsp:cNvSpPr/>
      </dsp:nvSpPr>
      <dsp:spPr>
        <a:xfrm>
          <a:off x="4204138" y="111697"/>
          <a:ext cx="3319195" cy="1341376"/>
        </a:xfrm>
        <a:prstGeom prst="roundRect">
          <a:avLst/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itchFamily="2" charset="0"/>
              <a:cs typeface="NikoshBAN" pitchFamily="2" charset="0"/>
            </a:rPr>
            <a:t>খাদ্য শৃঙ্খলে ব্যাঘাত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269619" y="177178"/>
        <a:ext cx="3188233" cy="1210414"/>
      </dsp:txXfrm>
    </dsp:sp>
    <dsp:sp modelId="{F670DDE8-3E6C-4581-A3CF-EF93A691C2AA}">
      <dsp:nvSpPr>
        <dsp:cNvPr id="0" name=""/>
        <dsp:cNvSpPr/>
      </dsp:nvSpPr>
      <dsp:spPr>
        <a:xfrm rot="1745468">
          <a:off x="7575446" y="4982126"/>
          <a:ext cx="13861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6182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1C396-0053-4C92-9DBE-6460E318B0A9}">
      <dsp:nvSpPr>
        <dsp:cNvPr id="0" name=""/>
        <dsp:cNvSpPr/>
      </dsp:nvSpPr>
      <dsp:spPr>
        <a:xfrm>
          <a:off x="8357503" y="5319107"/>
          <a:ext cx="3444238" cy="1341376"/>
        </a:xfrm>
        <a:prstGeom prst="roundRect">
          <a:avLst/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জলজ প্রাণী মারা যাওয়া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8422984" y="5384588"/>
        <a:ext cx="3313276" cy="1210414"/>
      </dsp:txXfrm>
    </dsp:sp>
    <dsp:sp modelId="{3C26EDE1-69C8-40DB-95B6-818B607F34E6}">
      <dsp:nvSpPr>
        <dsp:cNvPr id="0" name=""/>
        <dsp:cNvSpPr/>
      </dsp:nvSpPr>
      <dsp:spPr>
        <a:xfrm rot="9211212">
          <a:off x="2947100" y="4858573"/>
          <a:ext cx="9573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7328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654AC-9DE2-4297-B3C8-10BB17B08442}">
      <dsp:nvSpPr>
        <dsp:cNvPr id="0" name=""/>
        <dsp:cNvSpPr/>
      </dsp:nvSpPr>
      <dsp:spPr>
        <a:xfrm>
          <a:off x="8333" y="5072001"/>
          <a:ext cx="3285204" cy="1341376"/>
        </a:xfrm>
        <a:prstGeom prst="round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>
              <a:latin typeface="NikoshBAN" pitchFamily="2" charset="0"/>
              <a:cs typeface="NikoshBAN" pitchFamily="2" charset="0"/>
            </a:rPr>
            <a:t>ডায়রিয়া বা কলেরা আক্রান্ত হওয়া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73814" y="5137482"/>
        <a:ext cx="3154242" cy="1210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F3F8D-9D8E-4A79-B577-3EADE5563EA9}">
      <dsp:nvSpPr>
        <dsp:cNvPr id="0" name=""/>
        <dsp:cNvSpPr/>
      </dsp:nvSpPr>
      <dsp:spPr>
        <a:xfrm>
          <a:off x="3733704" y="2076143"/>
          <a:ext cx="3720898" cy="2555810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300" b="1" i="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 দূষণ প্রতিরোধে প্রয়োজনীয় পদক্ষেপ </a:t>
          </a:r>
          <a:endParaRPr lang="en-GB" sz="3300" b="1" i="0" kern="1200" dirty="0">
            <a:solidFill>
              <a:schemeClr val="bg1"/>
            </a:solidFill>
          </a:endParaRPr>
        </a:p>
      </dsp:txBody>
      <dsp:txXfrm>
        <a:off x="4278617" y="2450433"/>
        <a:ext cx="2631072" cy="1807230"/>
      </dsp:txXfrm>
    </dsp:sp>
    <dsp:sp modelId="{1B1A05E0-E53A-4A64-ADB6-1D9295E32604}">
      <dsp:nvSpPr>
        <dsp:cNvPr id="0" name=""/>
        <dsp:cNvSpPr/>
      </dsp:nvSpPr>
      <dsp:spPr>
        <a:xfrm>
          <a:off x="4070668" y="664"/>
          <a:ext cx="3046969" cy="1860449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i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 দেহ ও রান্নাঘরের বজ্য, মল পানিতে না ফেলে</a:t>
          </a:r>
          <a:endParaRPr lang="en-US" sz="2800" b="1" i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4516886" y="273120"/>
        <a:ext cx="2154533" cy="1315537"/>
      </dsp:txXfrm>
    </dsp:sp>
    <dsp:sp modelId="{D9E123C9-513B-4FA6-98F9-4A7487595331}">
      <dsp:nvSpPr>
        <dsp:cNvPr id="0" name=""/>
        <dsp:cNvSpPr/>
      </dsp:nvSpPr>
      <dsp:spPr>
        <a:xfrm>
          <a:off x="7688203" y="2278388"/>
          <a:ext cx="2817278" cy="20899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i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কৃষিতে কীটনাশক</a:t>
          </a:r>
          <a:r>
            <a:rPr lang="en-US" sz="2800" b="1" i="1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ের</a:t>
          </a:r>
          <a:r>
            <a:rPr lang="en-US" sz="2800" b="1" i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i="1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2800" b="1" i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i="1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কমাতে</a:t>
          </a:r>
          <a:r>
            <a:rPr lang="en-US" sz="2800" b="1" i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i="1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হবে</a:t>
          </a:r>
          <a:endParaRPr lang="en-US" sz="2800" b="1" i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8100784" y="2584449"/>
        <a:ext cx="1992116" cy="1477794"/>
      </dsp:txXfrm>
    </dsp:sp>
    <dsp:sp modelId="{86444DF6-324B-4D6A-8AC9-F5DD8A8EF8E5}">
      <dsp:nvSpPr>
        <dsp:cNvPr id="0" name=""/>
        <dsp:cNvSpPr/>
      </dsp:nvSpPr>
      <dsp:spPr>
        <a:xfrm>
          <a:off x="4048175" y="4846984"/>
          <a:ext cx="3091954" cy="1860449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i="1" kern="120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সমুদ্র ও নদীতে ভাসমান ময়লা পরিষ্কার করে</a:t>
          </a:r>
          <a:endParaRPr lang="en-US" sz="2800" b="1" i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4500981" y="5119440"/>
        <a:ext cx="2186342" cy="1315537"/>
      </dsp:txXfrm>
    </dsp:sp>
    <dsp:sp modelId="{6BDA3D2C-BAB0-407C-AAE5-6E80B81E63DD}">
      <dsp:nvSpPr>
        <dsp:cNvPr id="0" name=""/>
        <dsp:cNvSpPr/>
      </dsp:nvSpPr>
      <dsp:spPr>
        <a:xfrm>
          <a:off x="638431" y="2218542"/>
          <a:ext cx="2755269" cy="2271012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i="1" kern="1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কলখারখানার বর্জ্য</a:t>
          </a:r>
          <a:r>
            <a:rPr lang="bn-BD" sz="2800" b="1" i="1" kern="1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তেল</a:t>
          </a:r>
          <a:r>
            <a:rPr lang="en-US" sz="2800" b="1" i="1" kern="1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পানিতে </a:t>
          </a:r>
          <a:r>
            <a:rPr lang="bn-BD" sz="2800" b="1" i="1" kern="120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না ফেলে</a:t>
          </a:r>
          <a:endParaRPr lang="en-GB" sz="2800" b="1" i="1" kern="1200" dirty="0">
            <a:solidFill>
              <a:schemeClr val="bg1"/>
            </a:solidFill>
          </a:endParaRPr>
        </a:p>
      </dsp:txBody>
      <dsp:txXfrm>
        <a:off x="1041931" y="2551124"/>
        <a:ext cx="1948269" cy="160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CC176-E8F2-4255-AA96-F6B7E66AA698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D74FD-696F-47FC-869B-668246E1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4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D74FD-696F-47FC-869B-668246E16B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D74FD-696F-47FC-869B-668246E16B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9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4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05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6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0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3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7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872591"/>
            <a:ext cx="9302752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800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3501" y="887859"/>
            <a:ext cx="7291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66842" y="3120015"/>
            <a:ext cx="7381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647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5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6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9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2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1" y="2943359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9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8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7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7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7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4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1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5" y="4781082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63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7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74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609605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5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2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6"/>
            <a:ext cx="10363827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4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7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61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0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1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6"/>
            <a:ext cx="5106027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6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9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1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9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6" y="3051016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2" y="3051016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4" y="609604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7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3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50615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72362" y="609601"/>
            <a:ext cx="400780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6"/>
            <a:ext cx="550613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9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7" y="618521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7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67144A-D836-48DD-A36F-508334D8519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7" y="5883279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4" y="588327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94E0B9-EC1E-4E50-A2CF-6303064D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9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izan.mafu@gmail.co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084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_930_138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097" y="3804984"/>
            <a:ext cx="5450310" cy="2268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821826" y="3040983"/>
            <a:ext cx="465220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কৃষিতে কীটনাশক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369" y="6209277"/>
            <a:ext cx="459566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গৃহস্থালির বর্জ্য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  <p:pic>
        <p:nvPicPr>
          <p:cNvPr id="11" name="Picture 10" descr="images.jpg">
            <a:extLst>
              <a:ext uri="{FF2B5EF4-FFF2-40B4-BE49-F238E27FC236}">
                <a16:creationId xmlns:a16="http://schemas.microsoft.com/office/drawing/2014/main" id="{A4CF1566-50C7-4B9C-80EC-72C50F2D2F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7242" y="160422"/>
            <a:ext cx="5497662" cy="2748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4069E0-F461-4E88-80D3-BAC4EBA793FC}"/>
              </a:ext>
            </a:extLst>
          </p:cNvPr>
          <p:cNvSpPr txBox="1"/>
          <p:nvPr/>
        </p:nvSpPr>
        <p:spPr>
          <a:xfrm>
            <a:off x="6970426" y="3052544"/>
            <a:ext cx="439974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মৃত দেহ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  <p:pic>
        <p:nvPicPr>
          <p:cNvPr id="19" name="Picture 18" descr="download (2).jpg">
            <a:extLst>
              <a:ext uri="{FF2B5EF4-FFF2-40B4-BE49-F238E27FC236}">
                <a16:creationId xmlns:a16="http://schemas.microsoft.com/office/drawing/2014/main" id="{934F7CEB-D7DF-444D-A55A-AECB68DF51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595" y="3820249"/>
            <a:ext cx="5450308" cy="2252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F9B59A-F2D5-42FB-9433-F428E6E81E46}"/>
              </a:ext>
            </a:extLst>
          </p:cNvPr>
          <p:cNvSpPr txBox="1"/>
          <p:nvPr/>
        </p:nvSpPr>
        <p:spPr>
          <a:xfrm>
            <a:off x="6970426" y="6195990"/>
            <a:ext cx="439974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পানিতে মল ত্যাগ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424FE-49BB-4A1A-8BCC-0AC97DFA3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6" y="144380"/>
            <a:ext cx="5497662" cy="2748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386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4932577"/>
              </p:ext>
            </p:extLst>
          </p:nvPr>
        </p:nvGraphicFramePr>
        <p:xfrm>
          <a:off x="696913" y="36292"/>
          <a:ext cx="11165306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230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299CE0-BE94-449F-B66A-37AF056BB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2299CE0-BE94-449F-B66A-37AF056BB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2299CE0-BE94-449F-B66A-37AF056BB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52299CE0-BE94-449F-B66A-37AF056BB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DECA24-A433-497F-89D9-8668C909F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0DECA24-A433-497F-89D9-8668C909F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F0DECA24-A433-497F-89D9-8668C909F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F0DECA24-A433-497F-89D9-8668C909F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252F3-B426-4E95-862B-CAD771319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9EC252F3-B426-4E95-862B-CAD771319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9EC252F3-B426-4E95-862B-CAD771319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EC252F3-B426-4E95-862B-CAD771319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38D507-2373-4EC8-A63D-1B7E1FCC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D38D507-2373-4EC8-A63D-1B7E1FCC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D38D507-2373-4EC8-A63D-1B7E1FCC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D38D507-2373-4EC8-A63D-1B7E1FCC1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F5159C-11E4-45E3-B1F7-5D7DEF69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9F5159C-11E4-45E3-B1F7-5D7DEF69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9F5159C-11E4-45E3-B1F7-5D7DEF69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9F5159C-11E4-45E3-B1F7-5D7DEF691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90C55E-0E3B-4D49-8437-7739080DF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E90C55E-0E3B-4D49-8437-7739080DF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DE90C55E-0E3B-4D49-8437-7739080DF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DE90C55E-0E3B-4D49-8437-7739080DF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F0ED1D-1AD3-4C18-867F-1C5ABFF7E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1F0ED1D-1AD3-4C18-867F-1C5ABFF7E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1F0ED1D-1AD3-4C18-867F-1C5ABFF7E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01F0ED1D-1AD3-4C18-867F-1C5ABFF7E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A0C79-1A55-4F1B-9ED9-988299F0C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CAA0C79-1A55-4F1B-9ED9-988299F0C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CAA0C79-1A55-4F1B-9ED9-988299F0C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8CAA0C79-1A55-4F1B-9ED9-988299F0C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4B5251-BC87-4BB1-8B6D-241D0CC22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534B5251-BC87-4BB1-8B6D-241D0CC22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34B5251-BC87-4BB1-8B6D-241D0CC22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534B5251-BC87-4BB1-8B6D-241D0CC22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FFA90D-31A9-4151-B3E8-9D91CD33B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28FFA90D-31A9-4151-B3E8-9D91CD33B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28FFA90D-31A9-4151-B3E8-9D91CD33B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28FFA90D-31A9-4151-B3E8-9D91CD33B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F3821B-ECF0-45A5-BAC4-2C64708F6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7F3821B-ECF0-45A5-BAC4-2C64708F6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7F3821B-ECF0-45A5-BAC4-2C64708F6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7F3821B-ECF0-45A5-BAC4-2C64708F6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2BA0B-E914-4EF4-805A-2150BF32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5992BA0B-E914-4EF4-805A-2150BF32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5992BA0B-E914-4EF4-805A-2150BF32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5992BA0B-E914-4EF4-805A-2150BF32F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67D95B-6112-43C4-BD3C-FC23516B4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D67D95B-6112-43C4-BD3C-FC23516B4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4D67D95B-6112-43C4-BD3C-FC23516B4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4D67D95B-6112-43C4-BD3C-FC23516B4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97AED0-D138-4D75-9F7D-88C6CE06A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497AED0-D138-4D75-9F7D-88C6CE06A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497AED0-D138-4D75-9F7D-88C6CE06A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497AED0-D138-4D75-9F7D-88C6CE06A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1259CA-D612-4976-8E35-F8335DA6D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381259CA-D612-4976-8E35-F8335DA6D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381259CA-D612-4976-8E35-F8335DA6D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381259CA-D612-4976-8E35-F8335DA6D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5C8A56-E9AF-4A22-95EC-14828BC89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4A5C8A56-E9AF-4A22-95EC-14828BC89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4A5C8A56-E9AF-4A22-95EC-14828BC89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4A5C8A56-E9AF-4A22-95EC-14828BC89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A8AAF9-13C8-4A85-A004-E0D9FC7CE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4DA8AAF9-13C8-4A85-A004-E0D9FC7CE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4DA8AAF9-13C8-4A85-A004-E0D9FC7CE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4DA8AAF9-13C8-4A85-A004-E0D9FC7CE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6)2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139" y="4262184"/>
            <a:ext cx="10732169" cy="25399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82321" y="3530275"/>
            <a:ext cx="400249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জলজ প্রাণী মারা যাচ্ছে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7392" y="3498186"/>
            <a:ext cx="313823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কলেরা আক্রান্ত মানুষ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121C4-E170-4614-B02B-4742CFC00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7" y="1037691"/>
            <a:ext cx="5603623" cy="23913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2EA72D-332D-45FB-B80F-1212AAD4C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17" y="1041065"/>
            <a:ext cx="5309936" cy="23879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56C1C2-3F30-43EC-B8A0-506A0A2EABD1}"/>
              </a:ext>
            </a:extLst>
          </p:cNvPr>
          <p:cNvSpPr txBox="1"/>
          <p:nvPr/>
        </p:nvSpPr>
        <p:spPr>
          <a:xfrm>
            <a:off x="3112168" y="55894"/>
            <a:ext cx="611223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প্রভাব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CAF18-D803-4AFC-9893-CC2664A0E25A}"/>
              </a:ext>
            </a:extLst>
          </p:cNvPr>
          <p:cNvSpPr txBox="1"/>
          <p:nvPr/>
        </p:nvSpPr>
        <p:spPr>
          <a:xfrm>
            <a:off x="9304419" y="5664397"/>
            <a:ext cx="276124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খাদ্য শৃঙ্খলে ব্যাঘাত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7533D79-BDAA-4A08-84BC-60788EBD1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844875"/>
              </p:ext>
            </p:extLst>
          </p:nvPr>
        </p:nvGraphicFramePr>
        <p:xfrm>
          <a:off x="160420" y="128338"/>
          <a:ext cx="11806989" cy="667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767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CFF35C-73B6-46CD-9AF6-7030ED710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ACFF35C-73B6-46CD-9AF6-7030ED710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ACFF35C-73B6-46CD-9AF6-7030ED710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BACFF35C-73B6-46CD-9AF6-7030ED710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7B184B-968C-444A-A94A-4C57C760D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37B184B-968C-444A-A94A-4C57C760D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137B184B-968C-444A-A94A-4C57C760D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137B184B-968C-444A-A94A-4C57C760D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E67267-70B5-4811-ACDB-2AFA6A424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77E67267-70B5-4811-ACDB-2AFA6A424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77E67267-70B5-4811-ACDB-2AFA6A424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7E67267-70B5-4811-ACDB-2AFA6A424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0DDE8-3E6C-4581-A3CF-EF93A691C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670DDE8-3E6C-4581-A3CF-EF93A691C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670DDE8-3E6C-4581-A3CF-EF93A691C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670DDE8-3E6C-4581-A3CF-EF93A691C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F1C396-0053-4C92-9DBE-6460E318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02F1C396-0053-4C92-9DBE-6460E318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02F1C396-0053-4C92-9DBE-6460E318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02F1C396-0053-4C92-9DBE-6460E318B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26EDE1-69C8-40DB-95B6-818B607F3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3C26EDE1-69C8-40DB-95B6-818B607F3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C26EDE1-69C8-40DB-95B6-818B607F3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3C26EDE1-69C8-40DB-95B6-818B607F3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F654AC-9DE2-4297-B3C8-10BB17B08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5F654AC-9DE2-4297-B3C8-10BB17B08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5F654AC-9DE2-4297-B3C8-10BB17B08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5F654AC-9DE2-4297-B3C8-10BB17B08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C6E177-0E85-445D-8850-56778B6E1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579902"/>
              </p:ext>
            </p:extLst>
          </p:nvPr>
        </p:nvGraphicFramePr>
        <p:xfrm>
          <a:off x="263159" y="59962"/>
          <a:ext cx="11219311" cy="670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9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9F3F8D-9D8E-4A79-B577-3EADE5563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C69F3F8D-9D8E-4A79-B577-3EADE5563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C69F3F8D-9D8E-4A79-B577-3EADE5563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1A05E0-E53A-4A64-ADB6-1D9295E32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1B1A05E0-E53A-4A64-ADB6-1D9295E32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1B1A05E0-E53A-4A64-ADB6-1D9295E32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E123C9-513B-4FA6-98F9-4A7487595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D9E123C9-513B-4FA6-98F9-4A7487595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D9E123C9-513B-4FA6-98F9-4A7487595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444DF6-324B-4D6A-8AC9-F5DD8A8E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86444DF6-324B-4D6A-8AC9-F5DD8A8E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86444DF6-324B-4D6A-8AC9-F5DD8A8E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DA3D2C-BAB0-407C-AAE5-6E80B81E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BDA3D2C-BAB0-407C-AAE5-6E80B81E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BDA3D2C-BAB0-407C-AAE5-6E80B81E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5" y="143754"/>
            <a:ext cx="5328139" cy="600164"/>
          </a:xfrm>
          <a:prstGeom prst="rect">
            <a:avLst/>
          </a:prstGeom>
          <a:solidFill>
            <a:srgbClr val="6699FF"/>
          </a:solidFill>
          <a:ln w="7620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সমন্বয়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471" y="894154"/>
            <a:ext cx="7090117" cy="60016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এর ২১ নং পৃষ্ঠা খোল এবং নিরবে পড়।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494318"/>
            <a:ext cx="12079705" cy="5363681"/>
            <a:chOff x="0" y="1866721"/>
            <a:chExt cx="12192000" cy="48885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66721"/>
              <a:ext cx="5641144" cy="488852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025" y="1885069"/>
              <a:ext cx="6367975" cy="4811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68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625" y="847979"/>
            <a:ext cx="282760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164" y="3210077"/>
            <a:ext cx="992348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পানি দূষণের ৫টি কারণ লিখ।</a:t>
            </a:r>
          </a:p>
        </p:txBody>
      </p:sp>
    </p:spTree>
    <p:extLst>
      <p:ext uri="{BB962C8B-B14F-4D97-AF65-F5344CB8AC3E}">
        <p14:creationId xmlns:p14="http://schemas.microsoft.com/office/powerpoint/2010/main" val="10758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6619" y="123686"/>
            <a:ext cx="421817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1" y="1269492"/>
            <a:ext cx="10313232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কোনটি পানি দূষণের কারণ?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ক. ধোঁয়া	খ. উচ্চ শব্দ	গ. হর্ন বাজানো	ঘ. নর্দমার বর্জ্য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পানি দূষণের জন্য দায়ী-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ক. মানুষ	খ. উদ্ভিদ	গ. পশুপাখি		ঘ. বাতাস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 দূষিত পানি পান করলে কোন রোগ হয়?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ক. এইডস	খ. বসন্ত	গ. কলেরা	ঘ. জ্বর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0231" y="1846607"/>
            <a:ext cx="387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2547" y="3069239"/>
            <a:ext cx="5822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3263" y="4272201"/>
            <a:ext cx="513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E50D67-47B8-471D-8C40-23C78C70BF10}"/>
              </a:ext>
            </a:extLst>
          </p:cNvPr>
          <p:cNvSpPr/>
          <p:nvPr/>
        </p:nvSpPr>
        <p:spPr>
          <a:xfrm>
            <a:off x="920124" y="5462874"/>
            <a:ext cx="103075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পানি দূষণের ফলে কী প্রভাব পড়ে ৩টি বাক্যে  লিখ?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C92E8C7-A321-4933-8A5D-03EFD12561C2}"/>
              </a:ext>
            </a:extLst>
          </p:cNvPr>
          <p:cNvGrpSpPr/>
          <p:nvPr/>
        </p:nvGrpSpPr>
        <p:grpSpPr>
          <a:xfrm>
            <a:off x="336886" y="15722"/>
            <a:ext cx="11662610" cy="6695006"/>
            <a:chOff x="336886" y="15722"/>
            <a:chExt cx="11662610" cy="6695006"/>
          </a:xfrm>
        </p:grpSpPr>
        <p:sp>
          <p:nvSpPr>
            <p:cNvPr id="2" name="TextBox 1"/>
            <p:cNvSpPr txBox="1"/>
            <p:nvPr/>
          </p:nvSpPr>
          <p:spPr>
            <a:xfrm>
              <a:off x="4815842" y="15722"/>
              <a:ext cx="2236763" cy="7848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4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6886" y="6064397"/>
              <a:ext cx="11662610" cy="646331"/>
            </a:xfrm>
            <a:prstGeom prst="rect">
              <a:avLst/>
            </a:prstGeom>
            <a:solidFill>
              <a:srgbClr val="9999FF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তোমার এলাকায় পানি দূষণ প্রতিরোধে তুমি কী করবে ৫টি বাক্যে লিখে আনবে।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6668F0-6CB0-485E-9078-CC431A247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4" t="13273" r="13878" b="5296"/>
            <a:stretch/>
          </p:blipFill>
          <p:spPr>
            <a:xfrm>
              <a:off x="336886" y="1057224"/>
              <a:ext cx="11662610" cy="470814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6325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3F8F9-A9B2-435E-9D7F-DADC343F6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D3F3E0-3FBB-4C9C-80A0-C967F71036DD}"/>
              </a:ext>
            </a:extLst>
          </p:cNvPr>
          <p:cNvSpPr txBox="1"/>
          <p:nvPr/>
        </p:nvSpPr>
        <p:spPr>
          <a:xfrm>
            <a:off x="4639533" y="3231347"/>
            <a:ext cx="4991686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B0FF7A-CB79-4B1E-82AB-9FE2B3DD7E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659032-82F4-4EF5-A953-4B81CDC11816}"/>
              </a:ext>
            </a:extLst>
          </p:cNvPr>
          <p:cNvSpPr txBox="1"/>
          <p:nvPr/>
        </p:nvSpPr>
        <p:spPr>
          <a:xfrm>
            <a:off x="4259179" y="1776151"/>
            <a:ext cx="3673641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87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6928169-D97A-4724-A922-5852586D04EA}"/>
              </a:ext>
            </a:extLst>
          </p:cNvPr>
          <p:cNvGrpSpPr/>
          <p:nvPr/>
        </p:nvGrpSpPr>
        <p:grpSpPr>
          <a:xfrm>
            <a:off x="-64168" y="0"/>
            <a:ext cx="12256167" cy="6858000"/>
            <a:chOff x="0" y="0"/>
            <a:chExt cx="12191999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E188348-692F-4D2F-8D5B-D5DE080D0F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"/>
            <a:stretch/>
          </p:blipFill>
          <p:spPr>
            <a:xfrm>
              <a:off x="0" y="0"/>
              <a:ext cx="12191999" cy="378357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D8F177-CC62-479A-BCB5-1F63F251C4D2}"/>
                </a:ext>
              </a:extLst>
            </p:cNvPr>
            <p:cNvSpPr txBox="1"/>
            <p:nvPr/>
          </p:nvSpPr>
          <p:spPr>
            <a:xfrm>
              <a:off x="3159990" y="3666024"/>
              <a:ext cx="9032009" cy="31700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দত্তগ্রাম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কুলাউড়া,মৌলভীবাজার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hlinkClick r:id="rId3"/>
                </a:rPr>
                <a:t>mizan.mafu@gmail.com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ন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ং 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01712-652620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21C8905-D5CC-4BEC-A251-296876E2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66024"/>
              <a:ext cx="3159989" cy="3191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17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2544" y="2336915"/>
            <a:ext cx="9081655" cy="4247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পানি দূষণ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৩৫মিনিট 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৭-০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-২০১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E32DF5-BCEE-4244-AD9C-1C48A1A21C9F}"/>
              </a:ext>
            </a:extLst>
          </p:cNvPr>
          <p:cNvSpPr txBox="1"/>
          <p:nvPr/>
        </p:nvSpPr>
        <p:spPr>
          <a:xfrm>
            <a:off x="3920837" y="310436"/>
            <a:ext cx="4017818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4516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703863"/>
            <a:ext cx="12192000" cy="2800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৩.৩.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মানুষের জীবনে পানি দূষণের ফলাফল 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পারবে।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৩.৪.১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কারণগুলো বলতে পারবে।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৩.৪.২ পানি দূষণ প্রতিরোধে প্রয়োজনীয় পদক্ষেপ শনাক্ত করতে পারবে।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F3B5DC4-3F74-4DD2-9AB1-126BFFC52D2E}"/>
              </a:ext>
            </a:extLst>
          </p:cNvPr>
          <p:cNvSpPr/>
          <p:nvPr/>
        </p:nvSpPr>
        <p:spPr>
          <a:xfrm>
            <a:off x="5347451" y="64168"/>
            <a:ext cx="3967566" cy="299504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387497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0993" y="3252866"/>
            <a:ext cx="3776097" cy="3459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E3B6834D-2D8D-48E9-B17E-0E1BBFD9CE40}"/>
              </a:ext>
            </a:extLst>
          </p:cNvPr>
          <p:cNvSpPr/>
          <p:nvPr/>
        </p:nvSpPr>
        <p:spPr>
          <a:xfrm>
            <a:off x="57169" y="71365"/>
            <a:ext cx="3303832" cy="3008728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416C5-824F-4430-A416-925EE0094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51" y="3252866"/>
            <a:ext cx="4004172" cy="34627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100F47-96EF-4CAD-8FF8-1B97A3196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7" y="3252866"/>
            <a:ext cx="3776097" cy="34927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1C2F43-F7AA-4F34-875E-A3F303E9A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20" y="103059"/>
            <a:ext cx="4004172" cy="3008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0A955F-5077-4C73-A4E6-829BB97D4B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45" y="103059"/>
            <a:ext cx="4270791" cy="30087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12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99778D-112A-4C67-A573-70D656FB67FF}"/>
              </a:ext>
            </a:extLst>
          </p:cNvPr>
          <p:cNvGrpSpPr/>
          <p:nvPr/>
        </p:nvGrpSpPr>
        <p:grpSpPr>
          <a:xfrm>
            <a:off x="3801977" y="701768"/>
            <a:ext cx="4428612" cy="2153569"/>
            <a:chOff x="3801977" y="701768"/>
            <a:chExt cx="4428612" cy="2153569"/>
          </a:xfrm>
        </p:grpSpPr>
        <p:sp>
          <p:nvSpPr>
            <p:cNvPr id="2" name="TextBox 1"/>
            <p:cNvSpPr txBox="1"/>
            <p:nvPr/>
          </p:nvSpPr>
          <p:spPr>
            <a:xfrm>
              <a:off x="3801977" y="701768"/>
              <a:ext cx="4428612" cy="1107996"/>
            </a:xfrm>
            <a:prstGeom prst="rect">
              <a:avLst/>
            </a:prstGeom>
            <a:solidFill>
              <a:srgbClr val="00FFFF"/>
            </a:solidFill>
            <a:ln w="76200">
              <a:solidFill>
                <a:srgbClr val="00B0F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D72263A8-F121-4E61-8F1A-F303BFBE1F22}"/>
                </a:ext>
              </a:extLst>
            </p:cNvPr>
            <p:cNvSpPr/>
            <p:nvPr/>
          </p:nvSpPr>
          <p:spPr>
            <a:xfrm>
              <a:off x="5454315" y="1876929"/>
              <a:ext cx="1042739" cy="978408"/>
            </a:xfrm>
            <a:prstGeom prst="downArrow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F1307FF-DE41-43E0-A119-7A0EBDE437F9}"/>
              </a:ext>
            </a:extLst>
          </p:cNvPr>
          <p:cNvSpPr txBox="1"/>
          <p:nvPr/>
        </p:nvSpPr>
        <p:spPr>
          <a:xfrm>
            <a:off x="1267325" y="3703302"/>
            <a:ext cx="9914021" cy="1754326"/>
          </a:xfrm>
          <a:prstGeom prst="rect">
            <a:avLst/>
          </a:prstGeom>
          <a:solidFill>
            <a:srgbClr val="CC66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জীবনের জন্য পানি।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প্রাকৃতিক পানিতে............... পারি।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5CF2D4-DEA6-49EE-9698-F6274B213339}"/>
              </a:ext>
            </a:extLst>
          </p:cNvPr>
          <p:cNvGrpSpPr/>
          <p:nvPr/>
        </p:nvGrpSpPr>
        <p:grpSpPr>
          <a:xfrm>
            <a:off x="1214204" y="295073"/>
            <a:ext cx="9863528" cy="5912153"/>
            <a:chOff x="1214204" y="295073"/>
            <a:chExt cx="9863528" cy="5912153"/>
          </a:xfrm>
        </p:grpSpPr>
        <p:sp>
          <p:nvSpPr>
            <p:cNvPr id="4" name="TextBox 3"/>
            <p:cNvSpPr txBox="1"/>
            <p:nvPr/>
          </p:nvSpPr>
          <p:spPr>
            <a:xfrm>
              <a:off x="1214204" y="5283896"/>
              <a:ext cx="9863528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পানি কি কি কারনে দূষিত হয়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CEBAFA-D5CD-4245-94B0-6B727B14B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990" y="2143593"/>
              <a:ext cx="3662600" cy="30072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Down Ribbon 2">
              <a:extLst>
                <a:ext uri="{FF2B5EF4-FFF2-40B4-BE49-F238E27FC236}">
                  <a16:creationId xmlns:a16="http://schemas.microsoft.com/office/drawing/2014/main" id="{43B86D16-253C-498D-B292-6A458D8FC5C5}"/>
                </a:ext>
              </a:extLst>
            </p:cNvPr>
            <p:cNvSpPr/>
            <p:nvPr/>
          </p:nvSpPr>
          <p:spPr>
            <a:xfrm>
              <a:off x="2482450" y="295073"/>
              <a:ext cx="7695871" cy="1638658"/>
            </a:xfrm>
            <a:prstGeom prst="ribbon">
              <a:avLst/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NikoshBAN" pitchFamily="2" charset="0"/>
                </a:rPr>
                <a:t>উপস্থাপন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8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4695" y="124767"/>
            <a:ext cx="4475747" cy="769441"/>
          </a:xfrm>
          <a:prstGeom prst="rect">
            <a:avLst/>
          </a:prstGeom>
          <a:solidFill>
            <a:srgbClr val="CCFF99"/>
          </a:solidFill>
          <a:ln w="76200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কারন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95" y="4054730"/>
            <a:ext cx="5631600" cy="2261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" y="4054732"/>
            <a:ext cx="5951619" cy="2261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63909" y="3594772"/>
            <a:ext cx="3903784" cy="364839"/>
          </a:xfrm>
          <a:prstGeom prst="rect">
            <a:avLst/>
          </a:prstGeom>
          <a:ln>
            <a:solidFill>
              <a:srgbClr val="00B0F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 ছাগল গোসল করালে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44327" y="3594773"/>
            <a:ext cx="3706842" cy="333187"/>
          </a:xfrm>
          <a:prstGeom prst="rect">
            <a:avLst/>
          </a:prstGeom>
          <a:solidFill>
            <a:srgbClr val="00FFFF"/>
          </a:solidFill>
          <a:ln>
            <a:solidFill>
              <a:srgbClr val="00B0F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ধৌত করলে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136" y="6412258"/>
            <a:ext cx="5354781" cy="374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কলখারখানার বর্জ্য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29343" y="6444347"/>
            <a:ext cx="3706842" cy="374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থালাবাসন ধৌত করলে        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7d2124335077202db5c185e5eaefea2a-6.jpg">
            <a:extLst>
              <a:ext uri="{FF2B5EF4-FFF2-40B4-BE49-F238E27FC236}">
                <a16:creationId xmlns:a16="http://schemas.microsoft.com/office/drawing/2014/main" id="{B4E61656-0C39-4174-A366-53278AD4CC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4956"/>
          <a:stretch/>
        </p:blipFill>
        <p:spPr>
          <a:xfrm>
            <a:off x="368969" y="1020978"/>
            <a:ext cx="5951620" cy="2440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54D199-6EA7-4896-92D2-874FE504B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95" y="1020978"/>
            <a:ext cx="5631600" cy="2465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8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1135</TotalTime>
  <Words>306</Words>
  <Application>Microsoft Office PowerPoint</Application>
  <PresentationFormat>Widescreen</PresentationFormat>
  <Paragraphs>74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user</cp:lastModifiedBy>
  <cp:revision>138</cp:revision>
  <dcterms:created xsi:type="dcterms:W3CDTF">2017-02-16T12:31:38Z</dcterms:created>
  <dcterms:modified xsi:type="dcterms:W3CDTF">2019-04-27T18:21:01Z</dcterms:modified>
</cp:coreProperties>
</file>