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  <p:sldMasterId id="2147483888" r:id="rId2"/>
  </p:sldMasterIdLst>
  <p:sldIdLst>
    <p:sldId id="288" r:id="rId3"/>
    <p:sldId id="257" r:id="rId4"/>
    <p:sldId id="260" r:id="rId5"/>
    <p:sldId id="261" r:id="rId6"/>
    <p:sldId id="283" r:id="rId7"/>
    <p:sldId id="263" r:id="rId8"/>
    <p:sldId id="264" r:id="rId9"/>
    <p:sldId id="274" r:id="rId10"/>
    <p:sldId id="276" r:id="rId11"/>
    <p:sldId id="266" r:id="rId12"/>
    <p:sldId id="267" r:id="rId13"/>
    <p:sldId id="275" r:id="rId14"/>
    <p:sldId id="277" r:id="rId15"/>
    <p:sldId id="268" r:id="rId16"/>
    <p:sldId id="269" r:id="rId17"/>
    <p:sldId id="270" r:id="rId18"/>
    <p:sldId id="271" r:id="rId19"/>
    <p:sldId id="272" r:id="rId20"/>
    <p:sldId id="28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EEC"/>
    <a:srgbClr val="DAE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66" autoAdjust="0"/>
  </p:normalViewPr>
  <p:slideViewPr>
    <p:cSldViewPr>
      <p:cViewPr varScale="1">
        <p:scale>
          <a:sx n="46" d="100"/>
          <a:sy n="46" d="100"/>
        </p:scale>
        <p:origin x="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28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9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73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1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87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06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3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344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05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33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9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20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10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5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17007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21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2657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249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853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3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14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44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93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4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1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7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3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1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izan.mafu@gmail.c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microsoft.com/office/2007/relationships/hdphoto" Target="../media/hdphoto2.wdp"/><Relationship Id="rId7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0252F1-393D-4969-966D-AC6CB721751D}"/>
              </a:ext>
            </a:extLst>
          </p:cNvPr>
          <p:cNvGrpSpPr/>
          <p:nvPr/>
        </p:nvGrpSpPr>
        <p:grpSpPr>
          <a:xfrm>
            <a:off x="152400" y="152400"/>
            <a:ext cx="8839200" cy="6553200"/>
            <a:chOff x="152400" y="152400"/>
            <a:chExt cx="8839200" cy="6553200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CE4806C-0A6B-4CF7-86ED-420A96BF04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2" t="15724" r="2712" b="2231"/>
            <a:stretch/>
          </p:blipFill>
          <p:spPr>
            <a:xfrm>
              <a:off x="152400" y="1260396"/>
              <a:ext cx="8839200" cy="5445204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4816EC-C23D-4CC7-9B3C-ABD7A94FA4E9}"/>
                </a:ext>
              </a:extLst>
            </p:cNvPr>
            <p:cNvSpPr txBox="1"/>
            <p:nvPr/>
          </p:nvSpPr>
          <p:spPr>
            <a:xfrm>
              <a:off x="152400" y="152400"/>
              <a:ext cx="8839200" cy="110799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6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151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.jpggfd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19200"/>
            <a:ext cx="3810000" cy="2209800"/>
          </a:xfrm>
          <a:prstGeom prst="rect">
            <a:avLst/>
          </a:prstGeom>
          <a:ln w="1270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Picture 12" descr="tryyr.jpg"/>
          <p:cNvPicPr>
            <a:picLocks noChangeAspect="1"/>
          </p:cNvPicPr>
          <p:nvPr/>
        </p:nvPicPr>
        <p:blipFill rotWithShape="1">
          <a:blip r:embed="rId3"/>
          <a:srcRect r="3508"/>
          <a:stretch/>
        </p:blipFill>
        <p:spPr>
          <a:xfrm>
            <a:off x="4572000" y="1219200"/>
            <a:ext cx="4114800" cy="2209800"/>
          </a:xfrm>
          <a:prstGeom prst="rect">
            <a:avLst/>
          </a:prstGeom>
          <a:ln w="127000" cap="sq">
            <a:solidFill>
              <a:srgbClr val="FFC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04800" y="5997714"/>
            <a:ext cx="4038600" cy="646331"/>
          </a:xfrm>
          <a:prstGeom prst="rect">
            <a:avLst/>
          </a:prstGeom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চলাফেরা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5997714"/>
            <a:ext cx="4191000" cy="646331"/>
          </a:xfrm>
          <a:prstGeom prst="rect">
            <a:avLst/>
          </a:prstGeom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চলাফেরা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পারেনা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6C950-2F7C-4163-8E9E-5689EBFC0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0"/>
            <a:ext cx="3810000" cy="1981200"/>
          </a:xfrm>
          <a:prstGeom prst="rect">
            <a:avLst/>
          </a:prstGeom>
          <a:ln w="1270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6BB2AC-A2AA-4174-AC2F-A78F108925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810000"/>
            <a:ext cx="4038600" cy="1981200"/>
          </a:xfrm>
          <a:prstGeom prst="rect">
            <a:avLst/>
          </a:prstGeom>
          <a:ln w="127000" cap="sq">
            <a:solidFill>
              <a:srgbClr val="FFC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175620-7969-4067-86A9-29B6450FD9CC}"/>
              </a:ext>
            </a:extLst>
          </p:cNvPr>
          <p:cNvSpPr txBox="1"/>
          <p:nvPr/>
        </p:nvSpPr>
        <p:spPr>
          <a:xfrm>
            <a:off x="228600" y="152400"/>
            <a:ext cx="8763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bn-BD" sz="48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জড়ের</a:t>
            </a:r>
            <a:r>
              <a:rPr lang="bn-BD" sz="48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মধ্যে কি কি পার্থক্য রয়েছে ?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.jpgg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58914"/>
            <a:ext cx="4114800" cy="53560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33400" y="5867400"/>
            <a:ext cx="37338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খাবার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খায়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05400" y="5845314"/>
            <a:ext cx="35814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খাবার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খায়না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pic>
        <p:nvPicPr>
          <p:cNvPr id="6" name="Picture 5" descr="fgdg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2" y="3124200"/>
            <a:ext cx="4038598" cy="2514600"/>
          </a:xfrm>
          <a:prstGeom prst="rect">
            <a:avLst/>
          </a:prstGeom>
          <a:ln w="1905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 descr="images.jpgg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58914"/>
            <a:ext cx="4038598" cy="2460486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.jpgf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905000"/>
            <a:ext cx="3886200" cy="16764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" name="Picture 3" descr="f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733800"/>
            <a:ext cx="3886200" cy="19050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6" name="Picture 5" descr="fgff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3810000"/>
            <a:ext cx="4419600" cy="190500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80998" y="5791200"/>
            <a:ext cx="3657602" cy="830997"/>
          </a:xfrm>
          <a:prstGeom prst="rect">
            <a:avLst/>
          </a:prstGeom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5791200"/>
            <a:ext cx="4267200" cy="830997"/>
          </a:xfrm>
          <a:prstGeom prst="rect">
            <a:avLst/>
          </a:prstGeom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পায়না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1" name="Picture 10" descr="fere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304800"/>
            <a:ext cx="4419600" cy="144780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3" name="Picture 12" descr="gdfgd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1981200"/>
            <a:ext cx="4267200" cy="167640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5F22D1-52C3-4AD9-ABCD-5B0492EBAB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3886200" cy="1447800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ffs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76600"/>
            <a:ext cx="3733800" cy="2286000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dvf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33400"/>
            <a:ext cx="3810000" cy="2133600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efrwerw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1" y="533400"/>
            <a:ext cx="3657599" cy="2057400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reww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2" y="3276600"/>
            <a:ext cx="3657598" cy="2286000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304800" y="5867400"/>
            <a:ext cx="40386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বংশ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3000" y="5867400"/>
            <a:ext cx="38100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বংশ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করেনা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219670"/>
            <a:ext cx="8077200" cy="92333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i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 বইয়ের সাথে সমন্বয়</a:t>
            </a:r>
            <a:endParaRPr lang="en-US" sz="5400" i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197114"/>
            <a:ext cx="868680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পাঠ্য বইয়ের 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৬ ও ৭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নং পৃষ্ঠা খুলো এবং নিরবে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পড়।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1" y="1905000"/>
            <a:ext cx="4495800" cy="4724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05000"/>
            <a:ext cx="4114799" cy="4724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71271"/>
            <a:ext cx="434340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b="1" i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7200" b="1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677650"/>
            <a:ext cx="8686800" cy="14465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76200"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টি দলে  ভাগ হয়ে প্রত্যেক দলে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টি করে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জড়ের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568771"/>
              </p:ext>
            </p:extLst>
          </p:nvPr>
        </p:nvGraphicFramePr>
        <p:xfrm>
          <a:off x="228600" y="3505200"/>
          <a:ext cx="8686800" cy="32004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1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BAN" pitchFamily="2" charset="0"/>
                          <a:cs typeface="NikoshBAN" pitchFamily="2" charset="0"/>
                        </a:rPr>
                        <a:t>জীব</a:t>
                      </a:r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latin typeface="NikoshBAN" pitchFamily="2" charset="0"/>
                          <a:cs typeface="NikoshBAN" pitchFamily="2" charset="0"/>
                        </a:rPr>
                        <a:t>জড়</a:t>
                      </a:r>
                      <a:endParaRPr lang="bn-BD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340"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১।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১ 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২।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২ 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৩।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৩ 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৪।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NikoshBAN" pitchFamily="2" charset="0"/>
                          <a:cs typeface="NikoshBAN" pitchFamily="2" charset="0"/>
                        </a:rPr>
                        <a:t>৪ 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247471"/>
            <a:ext cx="4114800" cy="1200329"/>
          </a:xfrm>
          <a:prstGeom prst="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i="1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i="1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711404"/>
            <a:ext cx="8305800" cy="1107996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শূন্যস্থান পূরণ করঃ</a:t>
            </a:r>
            <a:endParaRPr lang="en-US" sz="6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048000"/>
            <a:ext cx="8458200" cy="3477875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1.জীবের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শরীরের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ও---------------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ঘটে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  <a:endParaRPr lang="bn-BD" sz="4400" dirty="0">
              <a:latin typeface="NikoshBAN" pitchFamily="2" charset="0"/>
              <a:cs typeface="NikoshBAN" pitchFamily="2" charset="0"/>
            </a:endParaRP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-----------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খাবার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খায়না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3.জীব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বেঁচে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থাকার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----------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খায়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4.---------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বংশ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করেনা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  <a:endParaRPr lang="bn-BD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3011269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5800" y="36970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পরির্বতন</a:t>
            </a: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4382869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বস্তু</a:t>
            </a: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0" y="49924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খাবার</a:t>
            </a: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76200" y="5678269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জড়</a:t>
            </a: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96747"/>
            <a:ext cx="8763000" cy="35086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সংক্ষিপ্ত প্র</a:t>
            </a:r>
            <a:r>
              <a:rPr lang="en-US" sz="6000" b="1" i="1" u="sng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শ্নের</a:t>
            </a:r>
            <a:r>
              <a:rPr lang="en-US" sz="60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i="1" u="sng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60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i="1" u="sng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60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6000" b="1" i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জড়ের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3টিবৈশিষ্ট্যগুলো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</a:t>
            </a:r>
            <a:endParaRPr lang="bn-BD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(খ) ৫টি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বস্তুর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</a:t>
            </a:r>
            <a:endParaRPr lang="bn-BD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(গ) ৫টি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জীবের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81000"/>
            <a:ext cx="3962400" cy="1323439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i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8000" i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124200"/>
            <a:ext cx="8458200" cy="2123658"/>
          </a:xfrm>
          <a:prstGeom prst="rect">
            <a:avLst/>
          </a:prstGeom>
          <a:ln w="381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6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জড়ের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৪টি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267D0D-4786-445D-93ED-5D98F9094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8229600" cy="5943600"/>
          </a:xfrm>
          <a:prstGeom prst="rect">
            <a:avLst/>
          </a:prstGeom>
          <a:ln w="228600" cap="sq" cmpd="thickThin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5DD7FE-7828-4CB2-A853-FF9F1B6D8BE7}"/>
              </a:ext>
            </a:extLst>
          </p:cNvPr>
          <p:cNvSpPr txBox="1"/>
          <p:nvPr/>
        </p:nvSpPr>
        <p:spPr>
          <a:xfrm>
            <a:off x="838200" y="625249"/>
            <a:ext cx="4991686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48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6928169-D97A-4724-A922-5852586D04EA}"/>
              </a:ext>
            </a:extLst>
          </p:cNvPr>
          <p:cNvGrpSpPr/>
          <p:nvPr/>
        </p:nvGrpSpPr>
        <p:grpSpPr>
          <a:xfrm>
            <a:off x="304799" y="304800"/>
            <a:ext cx="8534401" cy="6248400"/>
            <a:chOff x="0" y="0"/>
            <a:chExt cx="12191999" cy="68669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E188348-692F-4D2F-8D5B-D5DE080D0F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/>
            <a:stretch/>
          </p:blipFill>
          <p:spPr>
            <a:xfrm>
              <a:off x="0" y="0"/>
              <a:ext cx="12191999" cy="378357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D8F177-CC62-479A-BCB5-1F63F251C4D2}"/>
                </a:ext>
              </a:extLst>
            </p:cNvPr>
            <p:cNvSpPr txBox="1"/>
            <p:nvPr/>
          </p:nvSpPr>
          <p:spPr>
            <a:xfrm>
              <a:off x="3159989" y="3666024"/>
              <a:ext cx="9032010" cy="320087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কুলাউড়া,মৌলভীবাজার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  <a:hlinkClick r:id="rId3"/>
                </a:rPr>
                <a:t>mizan.mafu@gmail.com</a:t>
              </a:r>
              <a:endParaRPr lang="en-US" sz="2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1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মোবাইল</a:t>
              </a:r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ন</a:t>
              </a:r>
              <a:r>
                <a:rPr lang="bn-BD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ং </a:t>
              </a:r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01712-652620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1C8905-D5CC-4BEC-A251-296876E2E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66024"/>
              <a:ext cx="3159989" cy="3191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79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398216"/>
            <a:ext cx="8534399" cy="4154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তৃতীয়</a:t>
            </a:r>
            <a:endParaRPr lang="bn-BD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42EE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প্রাথমিক বিজ্ঞান</a:t>
            </a:r>
          </a:p>
          <a:p>
            <a:pPr algn="ctr"/>
            <a:r>
              <a:rPr lang="bn-BD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শিরোনামঃ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জড়</a:t>
            </a:r>
            <a:endParaRPr lang="bn-BD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42EE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35</a:t>
            </a:r>
            <a:r>
              <a:rPr lang="bn-BD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মিনিট 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42EE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308" y="304800"/>
            <a:ext cx="8686800" cy="186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115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617655"/>
            <a:ext cx="8382000" cy="25545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(২.১.১)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নিকট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পর্যবেক্ষণের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ও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জড়ের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(২.১.২)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জড়বস্তুর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(২.১.৩)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জড়ের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304800"/>
            <a:ext cx="5105400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   শিখনফল      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B9EA96D6-D57D-4A2E-8D3F-FEFDCC574B1D}"/>
              </a:ext>
            </a:extLst>
          </p:cNvPr>
          <p:cNvSpPr/>
          <p:nvPr/>
        </p:nvSpPr>
        <p:spPr>
          <a:xfrm>
            <a:off x="4114800" y="1752600"/>
            <a:ext cx="914400" cy="1487745"/>
          </a:xfrm>
          <a:prstGeom prst="downArrow">
            <a:avLst/>
          </a:prstGeom>
          <a:solidFill>
            <a:srgbClr val="00B0F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1" y="152400"/>
            <a:ext cx="8839200" cy="71558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50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</a:t>
            </a:r>
            <a:endParaRPr lang="en-US" sz="4050" dirty="0" err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28" y="1142999"/>
            <a:ext cx="4111372" cy="2075245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048955"/>
            <a:ext cx="3810000" cy="2380045"/>
          </a:xfrm>
          <a:prstGeom prst="rect">
            <a:avLst/>
          </a:prstGeom>
          <a:ln w="127000" cap="sq">
            <a:solidFill>
              <a:srgbClr val="142EEC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3800"/>
            <a:ext cx="4111372" cy="2667000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703734"/>
            <a:ext cx="3770026" cy="2773266"/>
          </a:xfrm>
          <a:prstGeom prst="rect">
            <a:avLst/>
          </a:prstGeom>
          <a:ln w="127000" cap="sq">
            <a:solidFill>
              <a:srgbClr val="142EEC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33868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59140"/>
            <a:ext cx="4876800" cy="1569660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9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861C8892-13CB-402C-88B6-9BA222651701}"/>
              </a:ext>
            </a:extLst>
          </p:cNvPr>
          <p:cNvSpPr/>
          <p:nvPr/>
        </p:nvSpPr>
        <p:spPr>
          <a:xfrm>
            <a:off x="685800" y="2133600"/>
            <a:ext cx="7924800" cy="446526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পাঠঃ 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জড়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6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চারপাশে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…….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পারেনা</a:t>
            </a:r>
            <a:r>
              <a:rPr lang="en-US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ecision 2">
            <a:extLst>
              <a:ext uri="{FF2B5EF4-FFF2-40B4-BE49-F238E27FC236}">
                <a16:creationId xmlns:a16="http://schemas.microsoft.com/office/drawing/2014/main" id="{0A45CF8D-47FC-4C04-8D83-B1AF9DF1FAC3}"/>
              </a:ext>
            </a:extLst>
          </p:cNvPr>
          <p:cNvSpPr/>
          <p:nvPr/>
        </p:nvSpPr>
        <p:spPr>
          <a:xfrm rot="19804187">
            <a:off x="-48712" y="1256875"/>
            <a:ext cx="7552152" cy="3656069"/>
          </a:xfrm>
          <a:prstGeom prst="flowChartDecisi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dex.jpgyyt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" y="323850"/>
            <a:ext cx="4038600" cy="1876424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images.jpgdds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466976"/>
            <a:ext cx="4267200" cy="1876424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df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04800"/>
            <a:ext cx="4267200" cy="1876424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 descr="kkkkkkkk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466974"/>
            <a:ext cx="4038600" cy="1876425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BFF68F-5D79-480C-81FA-B3283B479E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600575"/>
            <a:ext cx="4038600" cy="1952625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B3E3DB-D517-47DA-B616-A22A82084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408" y="4600575"/>
            <a:ext cx="4210792" cy="1952625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fsdsds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429000"/>
            <a:ext cx="4495800" cy="320040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index.jpgrt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304800"/>
            <a:ext cx="4495800" cy="289560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 descr="inde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3962400" cy="320040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E1A4C0-4D91-435D-BCBD-22B90A4626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657601"/>
            <a:ext cx="3962400" cy="2971799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1316</TotalTime>
  <Words>284</Words>
  <Application>Microsoft Office PowerPoint</Application>
  <PresentationFormat>On-screen Show (4:3)</PresentationFormat>
  <Paragraphs>64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Corbel</vt:lpstr>
      <vt:lpstr>NikoshBAN</vt:lpstr>
      <vt:lpstr>Trebuchet MS</vt:lpstr>
      <vt:lpstr>Wingdings 3</vt:lpstr>
      <vt:lpstr>Basis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mowlobibazar</dc:creator>
  <cp:lastModifiedBy>user</cp:lastModifiedBy>
  <cp:revision>152</cp:revision>
  <dcterms:created xsi:type="dcterms:W3CDTF">2006-08-16T00:00:00Z</dcterms:created>
  <dcterms:modified xsi:type="dcterms:W3CDTF">2019-05-05T18:40:44Z</dcterms:modified>
</cp:coreProperties>
</file>