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17"/>
  </p:notesMasterIdLst>
  <p:sldIdLst>
    <p:sldId id="285" r:id="rId2"/>
    <p:sldId id="292" r:id="rId3"/>
    <p:sldId id="293" r:id="rId4"/>
    <p:sldId id="260" r:id="rId5"/>
    <p:sldId id="290" r:id="rId6"/>
    <p:sldId id="275" r:id="rId7"/>
    <p:sldId id="263" r:id="rId8"/>
    <p:sldId id="266" r:id="rId9"/>
    <p:sldId id="277" r:id="rId10"/>
    <p:sldId id="279" r:id="rId11"/>
    <p:sldId id="294" r:id="rId12"/>
    <p:sldId id="265" r:id="rId13"/>
    <p:sldId id="282" r:id="rId14"/>
    <p:sldId id="267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a" initials="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9900"/>
    <a:srgbClr val="FF99FF"/>
    <a:srgbClr val="3EF2DD"/>
    <a:srgbClr val="66FF33"/>
    <a:srgbClr val="FFFF99"/>
    <a:srgbClr val="4C2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60"/>
  </p:normalViewPr>
  <p:slideViewPr>
    <p:cSldViewPr>
      <p:cViewPr varScale="1">
        <p:scale>
          <a:sx n="59" d="100"/>
          <a:sy n="59" d="100"/>
        </p:scale>
        <p:origin x="82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89E3A-428B-41D4-80D4-6272CC60A13E}" type="datetimeFigureOut">
              <a:rPr lang="en-US" smtClean="0"/>
              <a:pPr/>
              <a:t>5/18/2019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0889F-13DF-44D5-A492-1BA7F7DBD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889F-13DF-44D5-A492-1BA7F7DBD77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69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889F-13DF-44D5-A492-1BA7F7DBD77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239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54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63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8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810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65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6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62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90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73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06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66FF33"/>
          </a:fgClr>
          <a:bgClr>
            <a:srgbClr val="CC00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0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izan.mafu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2626E1-D14F-43D2-B8FB-CBAAECEEE5C3}"/>
              </a:ext>
            </a:extLst>
          </p:cNvPr>
          <p:cNvGrpSpPr/>
          <p:nvPr/>
        </p:nvGrpSpPr>
        <p:grpSpPr>
          <a:xfrm>
            <a:off x="381000" y="304800"/>
            <a:ext cx="8381999" cy="6248400"/>
            <a:chOff x="1330059" y="685800"/>
            <a:chExt cx="6670941" cy="5105400"/>
          </a:xfrm>
        </p:grpSpPr>
        <p:sp>
          <p:nvSpPr>
            <p:cNvPr id="3" name="TextBox 1">
              <a:extLst>
                <a:ext uri="{FF2B5EF4-FFF2-40B4-BE49-F238E27FC236}">
                  <a16:creationId xmlns:a16="http://schemas.microsoft.com/office/drawing/2014/main" id="{CC37D738-0A14-4B41-A25B-D930313C45E3}"/>
                </a:ext>
              </a:extLst>
            </p:cNvPr>
            <p:cNvSpPr txBox="1"/>
            <p:nvPr/>
          </p:nvSpPr>
          <p:spPr>
            <a:xfrm>
              <a:off x="1993937" y="685800"/>
              <a:ext cx="5397463" cy="1015663"/>
            </a:xfrm>
            <a:prstGeom prst="rect">
              <a:avLst/>
            </a:prstGeom>
            <a:solidFill>
              <a:srgbClr val="66FF33"/>
            </a:solidFill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b="1" dirty="0" err="1">
                  <a:latin typeface="NikoshBAN" pitchFamily="2" charset="0"/>
                  <a:cs typeface="NikoshBAN" pitchFamily="2" charset="0"/>
                </a:rPr>
                <a:t>সবাইকে</a:t>
              </a:r>
              <a:r>
                <a:rPr lang="en-US" sz="6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>
                  <a:latin typeface="NikoshBAN" pitchFamily="2" charset="0"/>
                  <a:cs typeface="NikoshBAN" pitchFamily="2" charset="0"/>
                </a:rPr>
                <a:t>শুভেচ্ছা</a:t>
              </a:r>
              <a:endParaRPr lang="en-US" sz="6000" b="1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A348B99-FD55-45B8-8606-94FDA18A3BC9}"/>
                </a:ext>
              </a:extLst>
            </p:cNvPr>
            <p:cNvGrpSpPr/>
            <p:nvPr/>
          </p:nvGrpSpPr>
          <p:grpSpPr>
            <a:xfrm>
              <a:off x="1330059" y="1981199"/>
              <a:ext cx="6670941" cy="3810001"/>
              <a:chOff x="1163053" y="1981199"/>
              <a:chExt cx="6629400" cy="3810001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D0612108-127D-4B84-9DBD-28C704FDEE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2853" y="4186989"/>
                <a:ext cx="2209800" cy="1600200"/>
              </a:xfrm>
              <a:prstGeom prst="rect">
                <a:avLst/>
              </a:prstGeom>
            </p:spPr>
          </p:pic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4B3FE56-1232-409E-828E-36161BA878CB}"/>
                  </a:ext>
                </a:extLst>
              </p:cNvPr>
              <p:cNvGrpSpPr/>
              <p:nvPr/>
            </p:nvGrpSpPr>
            <p:grpSpPr>
              <a:xfrm>
                <a:off x="1163053" y="4186989"/>
                <a:ext cx="6629400" cy="1604211"/>
                <a:chOff x="1163053" y="4186989"/>
                <a:chExt cx="6629400" cy="1604211"/>
              </a:xfrm>
            </p:grpSpPr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20AE4E44-744B-4414-A9BB-4DED820B71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3053" y="4186989"/>
                  <a:ext cx="2209800" cy="1600200"/>
                </a:xfrm>
                <a:prstGeom prst="rect">
                  <a:avLst/>
                </a:prstGeom>
              </p:spPr>
            </p:pic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A3F973D1-33FF-4757-8779-F798310B59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82653" y="4191000"/>
                  <a:ext cx="2209800" cy="1600200"/>
                </a:xfrm>
                <a:prstGeom prst="rect">
                  <a:avLst/>
                </a:prstGeom>
              </p:spPr>
            </p:pic>
          </p:grp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DD545E5-4D17-4DC1-B0EC-1ED6C15BFF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8300" y="1981200"/>
                <a:ext cx="2209800" cy="1600200"/>
              </a:xfrm>
              <a:prstGeom prst="rect">
                <a:avLst/>
              </a:prstGeom>
            </p:spPr>
          </p:pic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BFA67482-561F-499C-B3E4-42D1AFC046B7}"/>
                  </a:ext>
                </a:extLst>
              </p:cNvPr>
              <p:cNvGrpSpPr/>
              <p:nvPr/>
            </p:nvGrpSpPr>
            <p:grpSpPr>
              <a:xfrm>
                <a:off x="1810140" y="1981199"/>
                <a:ext cx="3256195" cy="1600200"/>
                <a:chOff x="1810140" y="1981199"/>
                <a:chExt cx="3256195" cy="1600200"/>
              </a:xfrm>
            </p:grpSpPr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348D57C4-66D0-4E8D-9AFD-77045A368C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10140" y="2053388"/>
                  <a:ext cx="2209800" cy="1528011"/>
                </a:xfrm>
                <a:prstGeom prst="rect">
                  <a:avLst/>
                </a:prstGeom>
              </p:spPr>
            </p:pic>
            <p:sp>
              <p:nvSpPr>
                <p:cNvPr id="13" name="Multiplication Sign 12">
                  <a:extLst>
                    <a:ext uri="{FF2B5EF4-FFF2-40B4-BE49-F238E27FC236}">
                      <a16:creationId xmlns:a16="http://schemas.microsoft.com/office/drawing/2014/main" id="{98E1CC3C-116E-4B75-8C65-0EDC7FF571F9}"/>
                    </a:ext>
                  </a:extLst>
                </p:cNvPr>
                <p:cNvSpPr/>
                <p:nvPr/>
              </p:nvSpPr>
              <p:spPr>
                <a:xfrm>
                  <a:off x="4085900" y="1981199"/>
                  <a:ext cx="980435" cy="1600200"/>
                </a:xfrm>
                <a:prstGeom prst="mathMultiply">
                  <a:avLst/>
                </a:prstGeom>
                <a:solidFill>
                  <a:srgbClr val="00B0F0"/>
                </a:solidFill>
                <a:ln w="762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09824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074003"/>
            <a:ext cx="6248400" cy="830997"/>
          </a:xfrm>
          <a:prstGeom prst="rect">
            <a:avLst/>
          </a:prstGeom>
          <a:solidFill>
            <a:srgbClr val="FF99FF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বুঝলাম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762000" y="3200400"/>
            <a:ext cx="7696200" cy="2667000"/>
          </a:xfrm>
          <a:prstGeom prst="horizontalScroll">
            <a:avLst/>
          </a:prstGeom>
          <a:solidFill>
            <a:srgbClr val="66FF33"/>
          </a:solidFill>
          <a:ln w="28575">
            <a:solidFill>
              <a:srgbClr val="00206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যোগের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রূপই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5419461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419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81AE56-3049-4C26-812D-016A840F0048}"/>
              </a:ext>
            </a:extLst>
          </p:cNvPr>
          <p:cNvGrpSpPr/>
          <p:nvPr/>
        </p:nvGrpSpPr>
        <p:grpSpPr>
          <a:xfrm>
            <a:off x="381000" y="381000"/>
            <a:ext cx="8305800" cy="5943600"/>
            <a:chOff x="381000" y="228600"/>
            <a:chExt cx="8458200" cy="59436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563" r="5440" b="-367"/>
            <a:stretch/>
          </p:blipFill>
          <p:spPr bwMode="auto">
            <a:xfrm>
              <a:off x="4571302" y="1143000"/>
              <a:ext cx="4190301" cy="502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3436" t="1429" r="10664" b="4286"/>
            <a:stretch/>
          </p:blipFill>
          <p:spPr bwMode="auto">
            <a:xfrm>
              <a:off x="381001" y="1143000"/>
              <a:ext cx="4190301" cy="502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extBox 3"/>
            <p:cNvSpPr txBox="1"/>
            <p:nvPr/>
          </p:nvSpPr>
          <p:spPr>
            <a:xfrm>
              <a:off x="381000" y="228600"/>
              <a:ext cx="8458200" cy="646331"/>
            </a:xfrm>
            <a:prstGeom prst="rect">
              <a:avLst/>
            </a:prstGeom>
            <a:noFill/>
            <a:ln w="76200"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solidFill>
                    <a:srgbClr val="009900"/>
                  </a:solidFill>
                  <a:latin typeface="NikoshBAN" pitchFamily="2" charset="0"/>
                  <a:cs typeface="NikoshBAN" pitchFamily="2" charset="0"/>
                </a:rPr>
                <a:t>তোমাদের পাঠ্য বইয়ের ৩৭ পৃষ্ঠা বের কর এবং মিলাও </a:t>
              </a:r>
              <a:endParaRPr lang="en-US" sz="36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304800"/>
            <a:ext cx="3657600" cy="830997"/>
          </a:xfrm>
          <a:prstGeom prst="rect">
            <a:avLst/>
          </a:prstGeom>
          <a:solidFill>
            <a:srgbClr val="66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1910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কলমদানীতে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কলম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5200" y="51816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x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=?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19800" y="5257800"/>
            <a:ext cx="2057400" cy="830997"/>
          </a:xfrm>
          <a:prstGeom prst="rect">
            <a:avLst/>
          </a:prstGeom>
          <a:solidFill>
            <a:srgbClr val="FF99FF"/>
          </a:solidFill>
          <a:ln w="28575">
            <a:solidFill>
              <a:srgbClr val="3EF2D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7800CD-C315-4961-B97A-E138DAB6C687}"/>
              </a:ext>
            </a:extLst>
          </p:cNvPr>
          <p:cNvGrpSpPr/>
          <p:nvPr/>
        </p:nvGrpSpPr>
        <p:grpSpPr>
          <a:xfrm>
            <a:off x="685800" y="2057400"/>
            <a:ext cx="7696200" cy="1752600"/>
            <a:chOff x="685800" y="2286000"/>
            <a:chExt cx="7010400" cy="1752600"/>
          </a:xfrm>
        </p:grpSpPr>
        <p:grpSp>
          <p:nvGrpSpPr>
            <p:cNvPr id="12" name="Group 11"/>
            <p:cNvGrpSpPr/>
            <p:nvPr/>
          </p:nvGrpSpPr>
          <p:grpSpPr>
            <a:xfrm>
              <a:off x="685800" y="2286000"/>
              <a:ext cx="1447800" cy="1676400"/>
              <a:chOff x="1524000" y="1600200"/>
              <a:chExt cx="1447800" cy="1676400"/>
            </a:xfrm>
          </p:grpSpPr>
          <p:pic>
            <p:nvPicPr>
              <p:cNvPr id="5" name="Picture 4" descr="LPG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24000" y="1752600"/>
                <a:ext cx="1066800" cy="1066800"/>
              </a:xfrm>
              <a:prstGeom prst="rect">
                <a:avLst/>
              </a:prstGeom>
            </p:spPr>
          </p:pic>
          <p:sp>
            <p:nvSpPr>
              <p:cNvPr id="8" name="Flowchart: Magnetic Disk 7"/>
              <p:cNvSpPr/>
              <p:nvPr/>
            </p:nvSpPr>
            <p:spPr>
              <a:xfrm>
                <a:off x="1524000" y="1600200"/>
                <a:ext cx="1447800" cy="1676400"/>
              </a:xfrm>
              <a:prstGeom prst="flowChartMagneticDisk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8FB21B7-3592-4535-A40E-1FF4817B825A}"/>
                </a:ext>
              </a:extLst>
            </p:cNvPr>
            <p:cNvGrpSpPr/>
            <p:nvPr/>
          </p:nvGrpSpPr>
          <p:grpSpPr>
            <a:xfrm>
              <a:off x="2392472" y="2320447"/>
              <a:ext cx="5303728" cy="1718153"/>
              <a:chOff x="2468671" y="2320447"/>
              <a:chExt cx="5151329" cy="1718153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6172200" y="2362200"/>
                <a:ext cx="1447800" cy="1676400"/>
                <a:chOff x="6172200" y="1524000"/>
                <a:chExt cx="1447800" cy="1676400"/>
              </a:xfrm>
            </p:grpSpPr>
            <p:pic>
              <p:nvPicPr>
                <p:cNvPr id="7" name="Picture 6" descr="LPG.jp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6248400" y="1828800"/>
                  <a:ext cx="1066800" cy="1066800"/>
                </a:xfrm>
                <a:prstGeom prst="rect">
                  <a:avLst/>
                </a:prstGeom>
              </p:spPr>
            </p:pic>
            <p:sp>
              <p:nvSpPr>
                <p:cNvPr id="10" name="Flowchart: Magnetic Disk 9"/>
                <p:cNvSpPr/>
                <p:nvPr/>
              </p:nvSpPr>
              <p:spPr>
                <a:xfrm>
                  <a:off x="6172200" y="1524000"/>
                  <a:ext cx="1447800" cy="1676400"/>
                </a:xfrm>
                <a:prstGeom prst="flowChartMagneticDisk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D9354A7C-236E-49D1-A02E-16EFB95B6E37}"/>
                  </a:ext>
                </a:extLst>
              </p:cNvPr>
              <p:cNvGrpSpPr/>
              <p:nvPr/>
            </p:nvGrpSpPr>
            <p:grpSpPr>
              <a:xfrm>
                <a:off x="4389329" y="2320447"/>
                <a:ext cx="1447800" cy="1676400"/>
                <a:chOff x="3505200" y="2209800"/>
                <a:chExt cx="1447800" cy="1676400"/>
              </a:xfrm>
            </p:grpSpPr>
            <p:pic>
              <p:nvPicPr>
                <p:cNvPr id="18" name="Picture 17" descr="LPG.jpg">
                  <a:extLst>
                    <a:ext uri="{FF2B5EF4-FFF2-40B4-BE49-F238E27FC236}">
                      <a16:creationId xmlns:a16="http://schemas.microsoft.com/office/drawing/2014/main" id="{24A4F7B3-0591-4124-97EC-C14B3BD77A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3581400" y="2362200"/>
                  <a:ext cx="1066800" cy="1066800"/>
                </a:xfrm>
                <a:prstGeom prst="rect">
                  <a:avLst/>
                </a:prstGeom>
              </p:spPr>
            </p:pic>
            <p:sp>
              <p:nvSpPr>
                <p:cNvPr id="19" name="Flowchart: Magnetic Disk 18">
                  <a:extLst>
                    <a:ext uri="{FF2B5EF4-FFF2-40B4-BE49-F238E27FC236}">
                      <a16:creationId xmlns:a16="http://schemas.microsoft.com/office/drawing/2014/main" id="{69D5F7E3-AB17-4CF6-8789-48D8FE802DD9}"/>
                    </a:ext>
                  </a:extLst>
                </p:cNvPr>
                <p:cNvSpPr/>
                <p:nvPr/>
              </p:nvSpPr>
              <p:spPr>
                <a:xfrm>
                  <a:off x="3505200" y="2209800"/>
                  <a:ext cx="1447800" cy="1676400"/>
                </a:xfrm>
                <a:prstGeom prst="flowChartMagneticDisk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920D276-AF27-4180-A68B-A20B4E03B9EE}"/>
                  </a:ext>
                </a:extLst>
              </p:cNvPr>
              <p:cNvGrpSpPr/>
              <p:nvPr/>
            </p:nvGrpSpPr>
            <p:grpSpPr>
              <a:xfrm>
                <a:off x="2468671" y="2320447"/>
                <a:ext cx="1447800" cy="1676400"/>
                <a:chOff x="3505200" y="2209800"/>
                <a:chExt cx="1447800" cy="1676400"/>
              </a:xfrm>
            </p:grpSpPr>
            <p:pic>
              <p:nvPicPr>
                <p:cNvPr id="21" name="Picture 20" descr="LPG.jpg">
                  <a:extLst>
                    <a:ext uri="{FF2B5EF4-FFF2-40B4-BE49-F238E27FC236}">
                      <a16:creationId xmlns:a16="http://schemas.microsoft.com/office/drawing/2014/main" id="{7D212A75-E5EB-4732-80E0-7B02FB5B6A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3581400" y="2362200"/>
                  <a:ext cx="1066800" cy="1066800"/>
                </a:xfrm>
                <a:prstGeom prst="rect">
                  <a:avLst/>
                </a:prstGeom>
              </p:spPr>
            </p:pic>
            <p:sp>
              <p:nvSpPr>
                <p:cNvPr id="22" name="Flowchart: Magnetic Disk 21">
                  <a:extLst>
                    <a:ext uri="{FF2B5EF4-FFF2-40B4-BE49-F238E27FC236}">
                      <a16:creationId xmlns:a16="http://schemas.microsoft.com/office/drawing/2014/main" id="{E498178C-9599-4576-ACB9-3E87D995CABC}"/>
                    </a:ext>
                  </a:extLst>
                </p:cNvPr>
                <p:cNvSpPr/>
                <p:nvPr/>
              </p:nvSpPr>
              <p:spPr>
                <a:xfrm>
                  <a:off x="3505200" y="2209800"/>
                  <a:ext cx="1447800" cy="1676400"/>
                </a:xfrm>
                <a:prstGeom prst="flowChartMagneticDisk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78689525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3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235803"/>
            <a:ext cx="3329460" cy="830997"/>
          </a:xfrm>
          <a:prstGeom prst="rect">
            <a:avLst/>
          </a:prstGeom>
          <a:solidFill>
            <a:srgbClr val="3EF2DD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toy c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72577" y="1182469"/>
            <a:ext cx="2866623" cy="1408331"/>
          </a:xfrm>
          <a:prstGeom prst="rect">
            <a:avLst/>
          </a:prstGeom>
        </p:spPr>
      </p:pic>
      <p:pic>
        <p:nvPicPr>
          <p:cNvPr id="9" name="Picture 8" descr="toy c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182469"/>
            <a:ext cx="2772178" cy="1332131"/>
          </a:xfrm>
          <a:prstGeom prst="rect">
            <a:avLst/>
          </a:prstGeom>
        </p:spPr>
      </p:pic>
      <p:pic>
        <p:nvPicPr>
          <p:cNvPr id="11" name="Picture 10" descr="toy c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9378" y="1219200"/>
            <a:ext cx="2866622" cy="1295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2400" y="2514600"/>
            <a:ext cx="8001000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৩টি গাড়িতে ২ জন করে মোট কয়জন  শিশু আছে?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43399" y="3048000"/>
            <a:ext cx="2133601" cy="707886"/>
          </a:xfrm>
          <a:prstGeom prst="rect">
            <a:avLst/>
          </a:prstGeom>
          <a:solidFill>
            <a:srgbClr val="FF99FF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৬ টি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276591-7FD2-455D-BF81-00E1D1C94FDC}"/>
              </a:ext>
            </a:extLst>
          </p:cNvPr>
          <p:cNvGrpSpPr/>
          <p:nvPr/>
        </p:nvGrpSpPr>
        <p:grpSpPr>
          <a:xfrm>
            <a:off x="533400" y="3886200"/>
            <a:ext cx="2309340" cy="1219200"/>
            <a:chOff x="502920" y="1143000"/>
            <a:chExt cx="3139440" cy="1962150"/>
          </a:xfrm>
        </p:grpSpPr>
        <p:pic>
          <p:nvPicPr>
            <p:cNvPr id="18" name="Picture 17" descr="p201703111334174531624.jpg">
              <a:extLst>
                <a:ext uri="{FF2B5EF4-FFF2-40B4-BE49-F238E27FC236}">
                  <a16:creationId xmlns:a16="http://schemas.microsoft.com/office/drawing/2014/main" id="{5021FBB0-48BA-42E5-A008-6BAA069D1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l="8333" t="20833" r="8333" b="27083"/>
            <a:stretch>
              <a:fillRect/>
            </a:stretch>
          </p:blipFill>
          <p:spPr>
            <a:xfrm>
              <a:off x="502920" y="1143000"/>
              <a:ext cx="3139440" cy="1962150"/>
            </a:xfrm>
            <a:prstGeom prst="rect">
              <a:avLst/>
            </a:prstGeom>
          </p:spPr>
        </p:pic>
        <p:pic>
          <p:nvPicPr>
            <p:cNvPr id="19" name="Picture 18" descr="index3.jpg">
              <a:extLst>
                <a:ext uri="{FF2B5EF4-FFF2-40B4-BE49-F238E27FC236}">
                  <a16:creationId xmlns:a16="http://schemas.microsoft.com/office/drawing/2014/main" id="{F03F545D-714A-4870-BBA3-B02C91385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3000" y="1600200"/>
              <a:ext cx="918482" cy="914400"/>
            </a:xfrm>
            <a:prstGeom prst="ellipse">
              <a:avLst/>
            </a:prstGeom>
            <a:ln w="952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1" name="Picture 20" descr="index3.jpg">
              <a:extLst>
                <a:ext uri="{FF2B5EF4-FFF2-40B4-BE49-F238E27FC236}">
                  <a16:creationId xmlns:a16="http://schemas.microsoft.com/office/drawing/2014/main" id="{72DE9A1F-37D0-434C-9CC7-7FA3A6EBC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2600" y="1143000"/>
              <a:ext cx="918482" cy="914400"/>
            </a:xfrm>
            <a:prstGeom prst="ellipse">
              <a:avLst/>
            </a:prstGeom>
            <a:ln w="952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2" name="Picture 21" descr="index3.jpg">
              <a:extLst>
                <a:ext uri="{FF2B5EF4-FFF2-40B4-BE49-F238E27FC236}">
                  <a16:creationId xmlns:a16="http://schemas.microsoft.com/office/drawing/2014/main" id="{F0864EC3-F391-440B-B162-56B8BA757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3600" y="1600200"/>
              <a:ext cx="918482" cy="914400"/>
            </a:xfrm>
            <a:prstGeom prst="ellipse">
              <a:avLst/>
            </a:prstGeom>
            <a:ln w="952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5F53802-F847-4506-90E9-FC190E3821AB}"/>
              </a:ext>
            </a:extLst>
          </p:cNvPr>
          <p:cNvGrpSpPr/>
          <p:nvPr/>
        </p:nvGrpSpPr>
        <p:grpSpPr>
          <a:xfrm>
            <a:off x="3429000" y="3886200"/>
            <a:ext cx="2309340" cy="1219200"/>
            <a:chOff x="502920" y="1143000"/>
            <a:chExt cx="3139440" cy="1962150"/>
          </a:xfrm>
        </p:grpSpPr>
        <p:pic>
          <p:nvPicPr>
            <p:cNvPr id="29" name="Picture 28" descr="p201703111334174531624.jpg">
              <a:extLst>
                <a:ext uri="{FF2B5EF4-FFF2-40B4-BE49-F238E27FC236}">
                  <a16:creationId xmlns:a16="http://schemas.microsoft.com/office/drawing/2014/main" id="{9F2CB98C-3D72-4A47-95ED-15549B337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l="8333" t="20833" r="8333" b="27083"/>
            <a:stretch>
              <a:fillRect/>
            </a:stretch>
          </p:blipFill>
          <p:spPr>
            <a:xfrm>
              <a:off x="502920" y="1143000"/>
              <a:ext cx="3139440" cy="1962150"/>
            </a:xfrm>
            <a:prstGeom prst="rect">
              <a:avLst/>
            </a:prstGeom>
          </p:spPr>
        </p:pic>
        <p:pic>
          <p:nvPicPr>
            <p:cNvPr id="30" name="Picture 29" descr="index3.jpg">
              <a:extLst>
                <a:ext uri="{FF2B5EF4-FFF2-40B4-BE49-F238E27FC236}">
                  <a16:creationId xmlns:a16="http://schemas.microsoft.com/office/drawing/2014/main" id="{A5596125-AC83-4F62-A301-CD96587DC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3000" y="1600200"/>
              <a:ext cx="918482" cy="914400"/>
            </a:xfrm>
            <a:prstGeom prst="ellipse">
              <a:avLst/>
            </a:prstGeom>
            <a:ln w="952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1" name="Picture 30" descr="index3.jpg">
              <a:extLst>
                <a:ext uri="{FF2B5EF4-FFF2-40B4-BE49-F238E27FC236}">
                  <a16:creationId xmlns:a16="http://schemas.microsoft.com/office/drawing/2014/main" id="{6A2D65D6-38B2-4B71-A885-B011F89D8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2600" y="1143000"/>
              <a:ext cx="918482" cy="914400"/>
            </a:xfrm>
            <a:prstGeom prst="ellipse">
              <a:avLst/>
            </a:prstGeom>
            <a:ln w="952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2" name="Picture 31" descr="index3.jpg">
              <a:extLst>
                <a:ext uri="{FF2B5EF4-FFF2-40B4-BE49-F238E27FC236}">
                  <a16:creationId xmlns:a16="http://schemas.microsoft.com/office/drawing/2014/main" id="{200A1DFC-1C80-4861-B3CA-3E72DB6A1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3600" y="1600200"/>
              <a:ext cx="918482" cy="914400"/>
            </a:xfrm>
            <a:prstGeom prst="ellipse">
              <a:avLst/>
            </a:prstGeom>
            <a:ln w="952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10D2D8B-14A3-41EA-A4C8-B9A3F8F7E0B6}"/>
              </a:ext>
            </a:extLst>
          </p:cNvPr>
          <p:cNvSpPr txBox="1"/>
          <p:nvPr/>
        </p:nvSpPr>
        <p:spPr>
          <a:xfrm>
            <a:off x="685800" y="51816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৩টি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বাটিতে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BCEAD83-839C-4EA5-B63F-0613B82D948D}"/>
              </a:ext>
            </a:extLst>
          </p:cNvPr>
          <p:cNvSpPr txBox="1"/>
          <p:nvPr/>
        </p:nvSpPr>
        <p:spPr>
          <a:xfrm>
            <a:off x="1688375" y="5791200"/>
            <a:ext cx="2883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x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৩=?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7EFD666-4050-4EB8-98ED-9315D6CC066A}"/>
              </a:ext>
            </a:extLst>
          </p:cNvPr>
          <p:cNvSpPr txBox="1"/>
          <p:nvPr/>
        </p:nvSpPr>
        <p:spPr>
          <a:xfrm>
            <a:off x="3962399" y="5867400"/>
            <a:ext cx="2133601" cy="707886"/>
          </a:xfrm>
          <a:prstGeom prst="rect">
            <a:avLst/>
          </a:prstGeom>
          <a:solidFill>
            <a:srgbClr val="66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54F2A6-99F8-4D8E-98A6-91356D988EF1}"/>
              </a:ext>
            </a:extLst>
          </p:cNvPr>
          <p:cNvSpPr txBox="1"/>
          <p:nvPr/>
        </p:nvSpPr>
        <p:spPr>
          <a:xfrm>
            <a:off x="2408538" y="2971800"/>
            <a:ext cx="2011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x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৩=?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1C676FE-F34B-4527-8229-274E1DFD759A}"/>
              </a:ext>
            </a:extLst>
          </p:cNvPr>
          <p:cNvGrpSpPr/>
          <p:nvPr/>
        </p:nvGrpSpPr>
        <p:grpSpPr>
          <a:xfrm>
            <a:off x="6301260" y="3886200"/>
            <a:ext cx="2309340" cy="1219200"/>
            <a:chOff x="502920" y="1143000"/>
            <a:chExt cx="3139440" cy="1962150"/>
          </a:xfrm>
        </p:grpSpPr>
        <p:pic>
          <p:nvPicPr>
            <p:cNvPr id="38" name="Picture 37" descr="p201703111334174531624.jpg">
              <a:extLst>
                <a:ext uri="{FF2B5EF4-FFF2-40B4-BE49-F238E27FC236}">
                  <a16:creationId xmlns:a16="http://schemas.microsoft.com/office/drawing/2014/main" id="{02E030DC-3730-4136-B875-724B383FB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l="8333" t="20833" r="8333" b="27083"/>
            <a:stretch>
              <a:fillRect/>
            </a:stretch>
          </p:blipFill>
          <p:spPr>
            <a:xfrm>
              <a:off x="502920" y="1143000"/>
              <a:ext cx="3139440" cy="1962150"/>
            </a:xfrm>
            <a:prstGeom prst="rect">
              <a:avLst/>
            </a:prstGeom>
          </p:spPr>
        </p:pic>
        <p:pic>
          <p:nvPicPr>
            <p:cNvPr id="39" name="Picture 38" descr="index3.jpg">
              <a:extLst>
                <a:ext uri="{FF2B5EF4-FFF2-40B4-BE49-F238E27FC236}">
                  <a16:creationId xmlns:a16="http://schemas.microsoft.com/office/drawing/2014/main" id="{BF67B4C7-FC40-41BB-BA50-3E338B046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3000" y="1600200"/>
              <a:ext cx="918482" cy="914400"/>
            </a:xfrm>
            <a:prstGeom prst="ellipse">
              <a:avLst/>
            </a:prstGeom>
            <a:ln w="952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40" name="Picture 39" descr="index3.jpg">
              <a:extLst>
                <a:ext uri="{FF2B5EF4-FFF2-40B4-BE49-F238E27FC236}">
                  <a16:creationId xmlns:a16="http://schemas.microsoft.com/office/drawing/2014/main" id="{1E5FAE75-0C7C-4693-B630-30799E2C6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2600" y="1143000"/>
              <a:ext cx="918482" cy="914400"/>
            </a:xfrm>
            <a:prstGeom prst="ellipse">
              <a:avLst/>
            </a:prstGeom>
            <a:ln w="952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41" name="Picture 40" descr="index3.jpg">
              <a:extLst>
                <a:ext uri="{FF2B5EF4-FFF2-40B4-BE49-F238E27FC236}">
                  <a16:creationId xmlns:a16="http://schemas.microsoft.com/office/drawing/2014/main" id="{E074D4CD-0FCA-4678-A149-B4CF0C7F4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3600" y="1600200"/>
              <a:ext cx="918482" cy="914400"/>
            </a:xfrm>
            <a:prstGeom prst="ellipse">
              <a:avLst/>
            </a:prstGeom>
            <a:ln w="952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5" grpId="0" animBg="1"/>
      <p:bldP spid="33" grpId="0"/>
      <p:bldP spid="34" grpId="0"/>
      <p:bldP spid="35" grpId="0" animBg="1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8107" y="352961"/>
            <a:ext cx="5027338" cy="1323439"/>
          </a:xfrm>
          <a:prstGeom prst="rect">
            <a:avLst/>
          </a:prstGeom>
          <a:solidFill>
            <a:srgbClr val="FFFF99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IN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 ধন্যবাদ</a:t>
            </a:r>
            <a:endParaRPr lang="en-US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lowern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828800"/>
            <a:ext cx="85344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F792C01-ADED-42ED-9CF3-EDD2785B7831}"/>
              </a:ext>
            </a:extLst>
          </p:cNvPr>
          <p:cNvGrpSpPr/>
          <p:nvPr/>
        </p:nvGrpSpPr>
        <p:grpSpPr>
          <a:xfrm>
            <a:off x="304800" y="304800"/>
            <a:ext cx="8534400" cy="6249193"/>
            <a:chOff x="154899" y="381000"/>
            <a:chExt cx="8720118" cy="617204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5438F13-2450-4CF6-96EF-C31A42C15912}"/>
                </a:ext>
              </a:extLst>
            </p:cNvPr>
            <p:cNvSpPr/>
            <p:nvPr/>
          </p:nvSpPr>
          <p:spPr>
            <a:xfrm>
              <a:off x="3498732" y="1112305"/>
              <a:ext cx="2070335" cy="784830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bn-IN" sz="4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GB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2818DB-C554-4694-840C-941C27598CFE}"/>
                </a:ext>
              </a:extLst>
            </p:cNvPr>
            <p:cNvSpPr/>
            <p:nvPr/>
          </p:nvSpPr>
          <p:spPr>
            <a:xfrm>
              <a:off x="154899" y="3482876"/>
              <a:ext cx="3922480" cy="3070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en-US" sz="3200" b="1" i="1" dirty="0" err="1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3200" b="1" i="1" dirty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i="1" dirty="0" err="1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মিজানুর</a:t>
              </a:r>
              <a:r>
                <a:rPr lang="en-US" sz="3200" b="1" i="1" dirty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i="1" dirty="0" err="1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রহমান</a:t>
              </a:r>
              <a:endParaRPr lang="en-US" sz="3200" b="1" i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b="1" i="1" dirty="0" err="1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3200" b="1" i="1" dirty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i="1" dirty="0" err="1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3200" b="1" i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b="1" i="1" dirty="0" err="1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দত্তগ্রাম</a:t>
              </a:r>
              <a:r>
                <a:rPr lang="en-US" sz="3200" b="1" i="1" dirty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i="1" dirty="0" err="1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সরকারি</a:t>
              </a:r>
              <a:r>
                <a:rPr lang="en-US" sz="3200" b="1" i="1" dirty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i="1" dirty="0" err="1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প্রাথমিক</a:t>
              </a:r>
              <a:r>
                <a:rPr lang="bn-BD" sz="3200" b="1" i="1" dirty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i="1" dirty="0" err="1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3200" b="1" i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b="1" i="1" dirty="0" err="1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কুলাউড়া</a:t>
              </a:r>
              <a:r>
                <a:rPr lang="en-US" sz="3200" b="1" i="1" dirty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BD" sz="3200" b="1" i="1" dirty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i="1" dirty="0" err="1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মৌলভীবাজার</a:t>
              </a:r>
              <a:r>
                <a:rPr lang="en-US" sz="3200" b="1" i="1" dirty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r>
                <a:rPr lang="en-US" b="1" i="1" dirty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E-mail: </a:t>
              </a:r>
              <a:r>
                <a:rPr lang="en-US" b="1" i="1" dirty="0">
                  <a:ln/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  <a:hlinkClick r:id="rId2"/>
                </a:rPr>
                <a:t>mizan.mafu@gmail.com</a:t>
              </a:r>
              <a:endParaRPr lang="bn-BD" b="1" i="1" dirty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b="1" i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E80B235-9F3B-4D98-B7EE-D5B06F570083}"/>
                </a:ext>
              </a:extLst>
            </p:cNvPr>
            <p:cNvSpPr/>
            <p:nvPr/>
          </p:nvSpPr>
          <p:spPr>
            <a:xfrm>
              <a:off x="4748532" y="3406676"/>
              <a:ext cx="4126485" cy="25545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bn-IN" sz="3200" b="1" i="1" dirty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শ্রেণিঃ দ্বিতীয়     </a:t>
              </a:r>
              <a:endParaRPr lang="en-US" sz="3200" b="1" i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b="1" i="1" dirty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bn-IN" sz="3200" b="1" i="1" dirty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বিষয়ঃ প্রাথমিক গণিত</a:t>
              </a:r>
            </a:p>
            <a:p>
              <a:pPr algn="ctr"/>
              <a:r>
                <a:rPr lang="bn-IN" sz="3200" b="1" i="1" dirty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পাঠের শিরোনামঃ গুণ </a:t>
              </a:r>
            </a:p>
            <a:p>
              <a:pPr algn="ctr"/>
              <a:r>
                <a:rPr lang="en-US" sz="3200" b="1" i="1" dirty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</a:t>
              </a:r>
              <a:r>
                <a:rPr lang="bn-IN" sz="3200" b="1" i="1" dirty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সময়ঃ ৩৫ মিনিট    </a:t>
              </a:r>
              <a:r>
                <a:rPr lang="en-US" sz="3200" b="1" i="1" dirty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bn-IN" sz="3200" b="1" i="1" dirty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i="1" dirty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</a:t>
              </a:r>
              <a:r>
                <a:rPr lang="bn-IN" sz="3200" b="1" i="1" dirty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তারিখঃ ১৫</a:t>
              </a:r>
              <a:r>
                <a:rPr lang="en-US" sz="3200" b="1" i="1" dirty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/</a:t>
              </a:r>
              <a:r>
                <a:rPr lang="bn-IN" sz="3200" b="1" i="1" dirty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০</a:t>
              </a:r>
              <a:r>
                <a:rPr lang="en-US" sz="3200" b="1" i="1" dirty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5/</a:t>
              </a:r>
              <a:r>
                <a:rPr lang="bn-IN" sz="3200" b="1" i="1" dirty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২০১</a:t>
              </a:r>
              <a:r>
                <a:rPr lang="en-US" sz="3200" b="1" i="1" dirty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9 </a:t>
              </a:r>
              <a:r>
                <a:rPr lang="en-US" sz="3200" b="1" i="1" dirty="0" err="1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ইং</a:t>
              </a:r>
              <a:endParaRPr lang="en-GB" sz="3200" b="1" i="1" dirty="0">
                <a:ln/>
                <a:solidFill>
                  <a:schemeClr val="tx1"/>
                </a:solidFill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34AD33-1260-431D-B5D1-C84945F4B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5731" y="381000"/>
              <a:ext cx="2296068" cy="237982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9" name="Picture 8" descr="Screen Clipping">
              <a:extLst>
                <a:ext uri="{FF2B5EF4-FFF2-40B4-BE49-F238E27FC236}">
                  <a16:creationId xmlns:a16="http://schemas.microsoft.com/office/drawing/2014/main" id="{D32A1F15-DF0D-4733-AFB7-AF3C199489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96000" y="381000"/>
              <a:ext cx="2372269" cy="237982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2668E29-57BB-43FB-ADC8-DBB239DD3C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91000" y="3276600"/>
              <a:ext cx="69731" cy="3200400"/>
            </a:xfrm>
            <a:prstGeom prst="line">
              <a:avLst/>
            </a:prstGeom>
            <a:ln w="38100">
              <a:solidFill>
                <a:srgbClr val="CC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268F3E9-413D-4D11-9139-ED35EBC89B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86831" y="2760821"/>
              <a:ext cx="69731" cy="3200400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7D5C681-C61F-41C8-BA3B-AD37786927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84829" y="3036838"/>
              <a:ext cx="69731" cy="32004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806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4A0CF1-74D1-4D04-8D54-CECFA42BEC87}"/>
              </a:ext>
            </a:extLst>
          </p:cNvPr>
          <p:cNvSpPr/>
          <p:nvPr/>
        </p:nvSpPr>
        <p:spPr>
          <a:xfrm>
            <a:off x="2514600" y="228600"/>
            <a:ext cx="4038600" cy="110799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6600" b="1" dirty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ln/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92B0C2-92F5-4769-B453-ED1C291BD77A}"/>
              </a:ext>
            </a:extLst>
          </p:cNvPr>
          <p:cNvSpPr/>
          <p:nvPr/>
        </p:nvSpPr>
        <p:spPr>
          <a:xfrm>
            <a:off x="304800" y="3962400"/>
            <a:ext cx="8382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১২.১.১-</a:t>
            </a:r>
            <a:r>
              <a:rPr lang="bn-IN" sz="5400" b="1" cap="none" spc="0" dirty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উপকরণ ব্যবহার করে গুন </a:t>
            </a:r>
            <a:endParaRPr lang="bn-BD" sz="5400" b="1" cap="none" spc="0" dirty="0">
              <a:ln w="11430"/>
              <a:solidFill>
                <a:srgbClr val="CC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b="1" cap="none" spc="0" dirty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BD" sz="5400" b="1" cap="none" spc="0" dirty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bn-IN" sz="5400" b="1" cap="none" spc="0" dirty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1430"/>
              <a:solidFill>
                <a:srgbClr val="CC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BC87BC-6426-48BB-B839-7393B1C9EAE1}"/>
              </a:ext>
            </a:extLst>
          </p:cNvPr>
          <p:cNvGrpSpPr/>
          <p:nvPr/>
        </p:nvGrpSpPr>
        <p:grpSpPr>
          <a:xfrm>
            <a:off x="1295401" y="1412796"/>
            <a:ext cx="6248400" cy="2585323"/>
            <a:chOff x="1420930" y="689921"/>
            <a:chExt cx="4356835" cy="510127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6DA2846-0E88-4EF9-8A3E-F72DC6AFF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930" y="2317276"/>
              <a:ext cx="1703270" cy="16764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CF5B418-F520-47EB-87A7-D9C6DCCCC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9425" y="4101152"/>
              <a:ext cx="1625064" cy="16764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957E81A-12C6-48F1-93BD-4388A1E73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930" y="689922"/>
              <a:ext cx="1703269" cy="151987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1CBFBD3-EC06-4060-BB1E-EA414D74F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296" y="689921"/>
              <a:ext cx="1779469" cy="160915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3B5499-708E-4745-BB87-F4A23D010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294" y="4114800"/>
              <a:ext cx="1779469" cy="16764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F475357-FA54-4805-9068-897BF870E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600" y="2362200"/>
              <a:ext cx="1739164" cy="1676400"/>
            </a:xfrm>
            <a:prstGeom prst="rect">
              <a:avLst/>
            </a:prstGeom>
          </p:spPr>
        </p:pic>
        <p:sp>
          <p:nvSpPr>
            <p:cNvPr id="11" name="Multiplication Sign 10">
              <a:extLst>
                <a:ext uri="{FF2B5EF4-FFF2-40B4-BE49-F238E27FC236}">
                  <a16:creationId xmlns:a16="http://schemas.microsoft.com/office/drawing/2014/main" id="{13D9FEF5-336B-45F3-A27A-8290CECC8611}"/>
                </a:ext>
              </a:extLst>
            </p:cNvPr>
            <p:cNvSpPr/>
            <p:nvPr/>
          </p:nvSpPr>
          <p:spPr>
            <a:xfrm>
              <a:off x="3124200" y="4280992"/>
              <a:ext cx="914400" cy="1168446"/>
            </a:xfrm>
            <a:prstGeom prst="mathMultiply">
              <a:avLst/>
            </a:prstGeom>
            <a:solidFill>
              <a:srgbClr val="CC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Multiplication Sign 11">
              <a:extLst>
                <a:ext uri="{FF2B5EF4-FFF2-40B4-BE49-F238E27FC236}">
                  <a16:creationId xmlns:a16="http://schemas.microsoft.com/office/drawing/2014/main" id="{DD1BA127-868E-4FF6-9530-62ED101D7AD6}"/>
                </a:ext>
              </a:extLst>
            </p:cNvPr>
            <p:cNvSpPr/>
            <p:nvPr/>
          </p:nvSpPr>
          <p:spPr>
            <a:xfrm>
              <a:off x="3141260" y="2643082"/>
              <a:ext cx="914400" cy="1168446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Multiplication Sign 12">
              <a:extLst>
                <a:ext uri="{FF2B5EF4-FFF2-40B4-BE49-F238E27FC236}">
                  <a16:creationId xmlns:a16="http://schemas.microsoft.com/office/drawing/2014/main" id="{5F0783D5-FA49-401F-9B0D-7EEC6547B962}"/>
                </a:ext>
              </a:extLst>
            </p:cNvPr>
            <p:cNvSpPr/>
            <p:nvPr/>
          </p:nvSpPr>
          <p:spPr>
            <a:xfrm>
              <a:off x="3124200" y="867058"/>
              <a:ext cx="914400" cy="1306560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51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609600"/>
            <a:ext cx="689163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এসো আমরা একটি ভিডিও দেখি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768F19-1950-4822-934D-2FB57B29A202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https://www.youtube.com/watch?v=MctfpNV_VhA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27C0247-31B0-4F3C-9248-1031EF5164C4}"/>
              </a:ext>
            </a:extLst>
          </p:cNvPr>
          <p:cNvSpPr txBox="1"/>
          <p:nvPr/>
        </p:nvSpPr>
        <p:spPr>
          <a:xfrm>
            <a:off x="260819" y="533400"/>
            <a:ext cx="5086350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dirty="0" err="1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dirty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6600" b="1" dirty="0">
              <a:ln/>
              <a:solidFill>
                <a:srgbClr val="7030A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75DF5D-F6B4-405D-BE02-CCC3F46E592E}"/>
              </a:ext>
            </a:extLst>
          </p:cNvPr>
          <p:cNvSpPr/>
          <p:nvPr/>
        </p:nvSpPr>
        <p:spPr>
          <a:xfrm>
            <a:off x="5038788" y="5276671"/>
            <a:ext cx="3571812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72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গুণের ধারনা</a:t>
            </a:r>
            <a:endParaRPr lang="en-US" sz="7200" b="1" cap="none" spc="0" dirty="0">
              <a:ln/>
              <a:solidFill>
                <a:srgbClr val="00B05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B3C6244-D93E-472A-9619-EBB30CE06870}"/>
              </a:ext>
            </a:extLst>
          </p:cNvPr>
          <p:cNvGrpSpPr/>
          <p:nvPr/>
        </p:nvGrpSpPr>
        <p:grpSpPr>
          <a:xfrm>
            <a:off x="260820" y="2507857"/>
            <a:ext cx="8417074" cy="2140343"/>
            <a:chOff x="527886" y="2057400"/>
            <a:chExt cx="8150007" cy="13783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CA67571-2070-4738-BCB9-A938880969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81"/>
            <a:stretch/>
          </p:blipFill>
          <p:spPr>
            <a:xfrm>
              <a:off x="527886" y="2057401"/>
              <a:ext cx="1326606" cy="136230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2CC1B0A-A473-4A14-9216-B37D493605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81"/>
            <a:stretch/>
          </p:blipFill>
          <p:spPr>
            <a:xfrm>
              <a:off x="6172200" y="2057400"/>
              <a:ext cx="1305393" cy="137834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FE7CB74-8014-4B56-A7D6-A8F1F322E1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81"/>
            <a:stretch/>
          </p:blipFill>
          <p:spPr>
            <a:xfrm>
              <a:off x="2583063" y="2057400"/>
              <a:ext cx="1305393" cy="1362301"/>
            </a:xfrm>
            <a:prstGeom prst="rect">
              <a:avLst/>
            </a:prstGeom>
          </p:spPr>
        </p:pic>
        <p:sp>
          <p:nvSpPr>
            <p:cNvPr id="10" name="Multiplication Sign 9">
              <a:extLst>
                <a:ext uri="{FF2B5EF4-FFF2-40B4-BE49-F238E27FC236}">
                  <a16:creationId xmlns:a16="http://schemas.microsoft.com/office/drawing/2014/main" id="{57B876EA-F6A3-40F5-AA5E-0A722EF78669}"/>
                </a:ext>
              </a:extLst>
            </p:cNvPr>
            <p:cNvSpPr/>
            <p:nvPr/>
          </p:nvSpPr>
          <p:spPr>
            <a:xfrm>
              <a:off x="1823286" y="2208432"/>
              <a:ext cx="769770" cy="914400"/>
            </a:xfrm>
            <a:prstGeom prst="mathMultiply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Equals 10">
              <a:extLst>
                <a:ext uri="{FF2B5EF4-FFF2-40B4-BE49-F238E27FC236}">
                  <a16:creationId xmlns:a16="http://schemas.microsoft.com/office/drawing/2014/main" id="{F3C249C9-7F41-4D67-A858-DA6474DA0055}"/>
                </a:ext>
              </a:extLst>
            </p:cNvPr>
            <p:cNvSpPr/>
            <p:nvPr/>
          </p:nvSpPr>
          <p:spPr>
            <a:xfrm>
              <a:off x="3886200" y="2356171"/>
              <a:ext cx="914400" cy="619447"/>
            </a:xfrm>
            <a:prstGeom prst="mathEqual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955C253-8583-4A7C-8C4B-D41CD9FCB2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81"/>
            <a:stretch/>
          </p:blipFill>
          <p:spPr>
            <a:xfrm>
              <a:off x="4861293" y="2057400"/>
              <a:ext cx="1305393" cy="136230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1A68658-CEFA-46E6-B987-3930E3EFA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81"/>
            <a:stretch/>
          </p:blipFill>
          <p:spPr>
            <a:xfrm>
              <a:off x="7467600" y="2057400"/>
              <a:ext cx="1210293" cy="13783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2938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38400" y="304800"/>
            <a:ext cx="36576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/>
              <a:t>উপস্থাপন</a:t>
            </a:r>
            <a:endParaRPr lang="en-US" sz="5400" dirty="0"/>
          </a:p>
        </p:txBody>
      </p:sp>
      <p:pic>
        <p:nvPicPr>
          <p:cNvPr id="21506" name="Picture 2" descr="C:\Users\Administrator\Desktop\Bijoy\Picture\banan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1371600" cy="1371600"/>
          </a:xfrm>
          <a:prstGeom prst="rect">
            <a:avLst/>
          </a:prstGeom>
          <a:noFill/>
        </p:spPr>
      </p:pic>
      <p:pic>
        <p:nvPicPr>
          <p:cNvPr id="5" name="Picture 2" descr="C:\Users\Administrator\Desktop\Bijoy\Picture\banan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8580" y="1447800"/>
            <a:ext cx="1638300" cy="1638300"/>
          </a:xfrm>
          <a:prstGeom prst="rect">
            <a:avLst/>
          </a:prstGeom>
          <a:noFill/>
        </p:spPr>
      </p:pic>
      <p:pic>
        <p:nvPicPr>
          <p:cNvPr id="6" name="Picture 2" descr="C:\Users\Administrator\Desktop\Bijoy\Picture\banan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62100"/>
            <a:ext cx="1371600" cy="1371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781800" y="1836003"/>
            <a:ext cx="1676400" cy="830997"/>
          </a:xfrm>
          <a:prstGeom prst="rect">
            <a:avLst/>
          </a:prstGeom>
          <a:solidFill>
            <a:srgbClr val="FF99FF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bg2">
                    <a:lumMod val="10000"/>
                  </a:schemeClr>
                </a:solidFill>
              </a:rPr>
              <a:t>৯টি</a:t>
            </a:r>
            <a:endParaRPr lang="en-US" sz="4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1507" name="Picture 3" descr="C:\Users\Administrator\Desktop\Rathindra\Picture\mang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992880"/>
            <a:ext cx="2065020" cy="1417320"/>
          </a:xfrm>
          <a:prstGeom prst="rect">
            <a:avLst/>
          </a:prstGeom>
          <a:noFill/>
        </p:spPr>
      </p:pic>
      <p:pic>
        <p:nvPicPr>
          <p:cNvPr id="10" name="Picture 3" descr="C:\Users\Administrator\Desktop\Rathindra\Picture\mang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114800"/>
            <a:ext cx="2065020" cy="141732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858000" y="4191000"/>
            <a:ext cx="1676400" cy="830997"/>
          </a:xfrm>
          <a:prstGeom prst="rect">
            <a:avLst/>
          </a:prstGeom>
          <a:solidFill>
            <a:srgbClr val="66FF33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bg2">
                    <a:lumMod val="10000"/>
                  </a:schemeClr>
                </a:solidFill>
              </a:rPr>
              <a:t>৮টি</a:t>
            </a:r>
            <a:endParaRPr lang="en-US" sz="4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46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399" y="235803"/>
            <a:ext cx="4724401" cy="830997"/>
          </a:xfrm>
          <a:prstGeom prst="rect">
            <a:avLst/>
          </a:prstGeom>
          <a:solidFill>
            <a:srgbClr val="66FF33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দেখ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ে হিসাব করি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5994" y="2819400"/>
            <a:ext cx="1600200" cy="646331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বল ২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00200" y="5144869"/>
            <a:ext cx="5715000" cy="646331"/>
          </a:xfrm>
          <a:prstGeom prst="rect">
            <a:avLst/>
          </a:prstGeom>
          <a:solidFill>
            <a:srgbClr val="92D050"/>
          </a:solidFill>
          <a:ln>
            <a:noFill/>
            <a:prstDash val="dash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বল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আছে মোট- (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২+২+২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)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=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৬টি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81000" y="1219200"/>
            <a:ext cx="2209800" cy="1524000"/>
            <a:chOff x="0" y="1676400"/>
            <a:chExt cx="2590800" cy="1600200"/>
          </a:xfrm>
        </p:grpSpPr>
        <p:pic>
          <p:nvPicPr>
            <p:cNvPr id="17" name="Picture 16" descr="bal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" y="1905000"/>
              <a:ext cx="1042737" cy="990600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0" y="1676400"/>
              <a:ext cx="2590800" cy="1600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 descr="bal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5400" y="1905000"/>
              <a:ext cx="1042737" cy="99060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3581400" y="1219200"/>
            <a:ext cx="2209800" cy="1524000"/>
            <a:chOff x="0" y="1676400"/>
            <a:chExt cx="2590800" cy="1600200"/>
          </a:xfrm>
        </p:grpSpPr>
        <p:pic>
          <p:nvPicPr>
            <p:cNvPr id="39" name="Picture 38" descr="bal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" y="1905000"/>
              <a:ext cx="1042737" cy="990600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0" y="1676400"/>
              <a:ext cx="2590800" cy="1600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 descr="bal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5400" y="1905000"/>
              <a:ext cx="1042737" cy="990600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6629400" y="1219200"/>
            <a:ext cx="2209800" cy="1524000"/>
            <a:chOff x="0" y="1676400"/>
            <a:chExt cx="2590800" cy="1600200"/>
          </a:xfrm>
        </p:grpSpPr>
        <p:pic>
          <p:nvPicPr>
            <p:cNvPr id="43" name="Picture 42" descr="bal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" y="1905000"/>
              <a:ext cx="1042737" cy="990600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0" y="1676400"/>
              <a:ext cx="2590800" cy="1600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4" descr="bal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5400" y="1905000"/>
              <a:ext cx="1042737" cy="990600"/>
            </a:xfrm>
            <a:prstGeom prst="rect">
              <a:avLst/>
            </a:prstGeom>
          </p:spPr>
        </p:pic>
      </p:grpSp>
      <p:sp>
        <p:nvSpPr>
          <p:cNvPr id="46" name="TextBox 45"/>
          <p:cNvSpPr txBox="1"/>
          <p:nvPr/>
        </p:nvSpPr>
        <p:spPr>
          <a:xfrm>
            <a:off x="6934200" y="2858869"/>
            <a:ext cx="1828800" cy="646331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বল ২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86199" y="2819400"/>
            <a:ext cx="1689493" cy="646331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বল ২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4024" y="3697069"/>
            <a:ext cx="158217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বাক্স ১টি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86200" y="3620869"/>
            <a:ext cx="1689492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বাক্স ১টি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934200" y="3620869"/>
            <a:ext cx="18288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বাক্স ১টি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21600" y="4419600"/>
            <a:ext cx="5693600" cy="646331"/>
          </a:xfrm>
          <a:prstGeom prst="rect">
            <a:avLst/>
          </a:prstGeom>
          <a:solidFill>
            <a:srgbClr val="FF99FF"/>
          </a:solidFill>
          <a:ln>
            <a:noFill/>
            <a:prstDash val="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বাক্স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আছে মোট- (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১+১+১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)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=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৩টি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3400" y="5867400"/>
            <a:ext cx="8001000" cy="707886"/>
          </a:xfrm>
          <a:prstGeom prst="rect">
            <a:avLst/>
          </a:prstGeom>
          <a:solidFill>
            <a:srgbClr val="FFFF00"/>
          </a:solidFill>
          <a:ln>
            <a:noFill/>
            <a:prstDash val="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৩টি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বাক্স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আছ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্ল-(৩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x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২)= ৬টি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7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decel="100000"/>
                                        <p:tgtEl>
                                          <p:spTgt spid="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7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770" decel="100000"/>
                                        <p:tgtEl>
                                          <p:spTgt spid="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77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770" decel="100000"/>
                                        <p:tgtEl>
                                          <p:spTgt spid="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3" dur="77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5" dur="77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77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770" decel="100000"/>
                                        <p:tgtEl>
                                          <p:spTgt spid="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4" dur="77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6" dur="77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31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3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28600"/>
            <a:ext cx="4724400" cy="8309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দেখ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ে হিসাব করি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" y="2858869"/>
            <a:ext cx="21336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আপেল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৩টি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95400" y="4494073"/>
            <a:ext cx="5791200" cy="646331"/>
          </a:xfrm>
          <a:prstGeom prst="rect">
            <a:avLst/>
          </a:prstGeom>
          <a:solidFill>
            <a:srgbClr val="FFFF99"/>
          </a:solidFill>
          <a:ln>
            <a:noFill/>
            <a:prstDash val="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আপেল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৩+৩+৩=৯টি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3400" y="3697069"/>
            <a:ext cx="21336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থালা ১টি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95400" y="5221069"/>
            <a:ext cx="5791200" cy="646331"/>
          </a:xfrm>
          <a:prstGeom prst="rect">
            <a:avLst/>
          </a:prstGeom>
          <a:solidFill>
            <a:srgbClr val="66FF33"/>
          </a:solidFill>
          <a:ln>
            <a:noFill/>
            <a:prstDash val="dash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থালা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১+১+১=৩টি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14400" y="5983069"/>
            <a:ext cx="7162800" cy="646331"/>
          </a:xfrm>
          <a:prstGeom prst="rect">
            <a:avLst/>
          </a:prstGeom>
          <a:solidFill>
            <a:srgbClr val="FF99FF"/>
          </a:solidFill>
          <a:ln>
            <a:noFill/>
            <a:prstDash val="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b="1" i="1" dirty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600" b="1" i="1" dirty="0" err="1">
                <a:latin typeface="NikoshBAN" pitchFamily="2" charset="0"/>
                <a:cs typeface="NikoshBAN" pitchFamily="2" charset="0"/>
              </a:rPr>
              <a:t>প্লেটে</a:t>
            </a:r>
            <a:r>
              <a:rPr lang="en-US" sz="36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i="1" dirty="0">
                <a:latin typeface="NikoshBAN" pitchFamily="2" charset="0"/>
                <a:cs typeface="NikoshBAN" pitchFamily="2" charset="0"/>
              </a:rPr>
              <a:t>আপেল</a:t>
            </a:r>
            <a:r>
              <a:rPr lang="en-US" sz="36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i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b="1" i="1" dirty="0">
                <a:latin typeface="NikoshBAN" pitchFamily="2" charset="0"/>
                <a:cs typeface="NikoshBAN" pitchFamily="2" charset="0"/>
              </a:rPr>
              <a:t>৩ </a:t>
            </a:r>
            <a:r>
              <a:rPr lang="en-US" sz="3600" b="1" i="1" dirty="0">
                <a:latin typeface="NikoshBAN" pitchFamily="2" charset="0"/>
                <a:cs typeface="NikoshBAN" pitchFamily="2" charset="0"/>
              </a:rPr>
              <a:t>x </a:t>
            </a:r>
            <a:r>
              <a:rPr lang="bn-IN" sz="3600" b="1" i="1" dirty="0">
                <a:latin typeface="NikoshBAN" pitchFamily="2" charset="0"/>
                <a:cs typeface="NikoshBAN" pitchFamily="2" charset="0"/>
              </a:rPr>
              <a:t>৩=৯টি  </a:t>
            </a:r>
            <a:endParaRPr lang="en-US" sz="3600" b="1" i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37690" y="1219201"/>
            <a:ext cx="2229310" cy="1488996"/>
            <a:chOff x="152400" y="1295400"/>
            <a:chExt cx="2438400" cy="1371600"/>
          </a:xfrm>
        </p:grpSpPr>
        <p:pic>
          <p:nvPicPr>
            <p:cNvPr id="30" name="Picture 29" descr="plate-5.jp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295400"/>
              <a:ext cx="2438400" cy="1371600"/>
            </a:xfrm>
            <a:prstGeom prst="rect">
              <a:avLst/>
            </a:prstGeom>
          </p:spPr>
        </p:pic>
        <p:pic>
          <p:nvPicPr>
            <p:cNvPr id="32" name="Picture 31" descr="apple-2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" y="1447800"/>
              <a:ext cx="447842" cy="510540"/>
            </a:xfrm>
            <a:prstGeom prst="rect">
              <a:avLst/>
            </a:prstGeom>
          </p:spPr>
        </p:pic>
        <p:pic>
          <p:nvPicPr>
            <p:cNvPr id="33" name="Picture 32" descr="apple-2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0" y="1447800"/>
              <a:ext cx="447842" cy="510540"/>
            </a:xfrm>
            <a:prstGeom prst="rect">
              <a:avLst/>
            </a:prstGeom>
          </p:spPr>
        </p:pic>
        <p:pic>
          <p:nvPicPr>
            <p:cNvPr id="34" name="Picture 33" descr="apple-2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200" y="1905000"/>
              <a:ext cx="447842" cy="51054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3352800" y="1295400"/>
            <a:ext cx="2362200" cy="1371600"/>
            <a:chOff x="152400" y="1295400"/>
            <a:chExt cx="2438400" cy="1371600"/>
          </a:xfrm>
        </p:grpSpPr>
        <p:pic>
          <p:nvPicPr>
            <p:cNvPr id="42" name="Picture 41" descr="plate-5.jp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295400"/>
              <a:ext cx="2438400" cy="1371600"/>
            </a:xfrm>
            <a:prstGeom prst="rect">
              <a:avLst/>
            </a:prstGeom>
          </p:spPr>
        </p:pic>
        <p:pic>
          <p:nvPicPr>
            <p:cNvPr id="57" name="Picture 56" descr="apple-2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" y="1447800"/>
              <a:ext cx="447842" cy="510540"/>
            </a:xfrm>
            <a:prstGeom prst="rect">
              <a:avLst/>
            </a:prstGeom>
          </p:spPr>
        </p:pic>
        <p:pic>
          <p:nvPicPr>
            <p:cNvPr id="58" name="Picture 57" descr="apple-2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0" y="1447800"/>
              <a:ext cx="447842" cy="510540"/>
            </a:xfrm>
            <a:prstGeom prst="rect">
              <a:avLst/>
            </a:prstGeom>
          </p:spPr>
        </p:pic>
        <p:pic>
          <p:nvPicPr>
            <p:cNvPr id="59" name="Picture 58" descr="apple-2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200" y="1905000"/>
              <a:ext cx="447842" cy="510540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6400800" y="1295400"/>
            <a:ext cx="2076910" cy="1371600"/>
            <a:chOff x="152400" y="1295400"/>
            <a:chExt cx="2438400" cy="1371600"/>
          </a:xfrm>
        </p:grpSpPr>
        <p:pic>
          <p:nvPicPr>
            <p:cNvPr id="61" name="Picture 60" descr="plate-5.jp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295400"/>
              <a:ext cx="2438400" cy="1371600"/>
            </a:xfrm>
            <a:prstGeom prst="rect">
              <a:avLst/>
            </a:prstGeom>
          </p:spPr>
        </p:pic>
        <p:pic>
          <p:nvPicPr>
            <p:cNvPr id="62" name="Picture 61" descr="apple-2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" y="1447800"/>
              <a:ext cx="447842" cy="510540"/>
            </a:xfrm>
            <a:prstGeom prst="rect">
              <a:avLst/>
            </a:prstGeom>
          </p:spPr>
        </p:pic>
        <p:pic>
          <p:nvPicPr>
            <p:cNvPr id="63" name="Picture 62" descr="apple-2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0" y="1447800"/>
              <a:ext cx="447842" cy="510540"/>
            </a:xfrm>
            <a:prstGeom prst="rect">
              <a:avLst/>
            </a:prstGeom>
          </p:spPr>
        </p:pic>
        <p:pic>
          <p:nvPicPr>
            <p:cNvPr id="64" name="Picture 63" descr="apple-2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200" y="1905000"/>
              <a:ext cx="447842" cy="510540"/>
            </a:xfrm>
            <a:prstGeom prst="rect">
              <a:avLst/>
            </a:prstGeom>
          </p:spPr>
        </p:pic>
      </p:grpSp>
      <p:sp>
        <p:nvSpPr>
          <p:cNvPr id="65" name="TextBox 64"/>
          <p:cNvSpPr txBox="1"/>
          <p:nvPr/>
        </p:nvSpPr>
        <p:spPr>
          <a:xfrm>
            <a:off x="3505200" y="2895600"/>
            <a:ext cx="18288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আপেল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৩টি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629400" y="2895600"/>
            <a:ext cx="18288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আপেল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৩টি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505200" y="3697069"/>
            <a:ext cx="18288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থালা ১টি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629400" y="3810000"/>
            <a:ext cx="18288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থালা ১টি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31" grpId="0" animBg="1"/>
      <p:bldP spid="48" grpId="0" animBg="1"/>
      <p:bldP spid="53" grpId="0" animBg="1"/>
      <p:bldP spid="5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index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7000" y="304800"/>
            <a:ext cx="2438400" cy="2133598"/>
          </a:xfrm>
          <a:prstGeom prst="rect">
            <a:avLst/>
          </a:prstGeom>
        </p:spPr>
      </p:pic>
      <p:pic>
        <p:nvPicPr>
          <p:cNvPr id="31" name="Picture 30" descr="index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6600" y="381000"/>
            <a:ext cx="2779486" cy="213359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57200" y="25908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প্লেট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১টি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276600" y="2667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প্লেট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১টি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477000" y="25908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প্লেট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১টি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4801" y="4419600"/>
            <a:ext cx="8334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প্লেট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-(১+১+১)=৩টি 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কমলা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(৪+৪+৪)=১২টি</a:t>
            </a:r>
          </a:p>
          <a:p>
            <a:r>
              <a:rPr lang="en-US" sz="4000" b="1" i="1" dirty="0" err="1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000" b="1" i="1" dirty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4000" b="1" i="1" dirty="0" err="1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প্লেটে</a:t>
            </a:r>
            <a:r>
              <a:rPr lang="en-US" sz="4000" b="1" i="1" dirty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কমলা</a:t>
            </a:r>
            <a:r>
              <a:rPr lang="en-US" sz="4000" b="1" i="1" dirty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b="1" i="1" dirty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i="1" dirty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b="1" i="1" dirty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(৩x৪)=১২টি  </a:t>
            </a:r>
          </a:p>
        </p:txBody>
      </p:sp>
      <p:pic>
        <p:nvPicPr>
          <p:cNvPr id="19" name="Picture 18" descr="index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423" y="304802"/>
            <a:ext cx="2619377" cy="2133598"/>
          </a:xfrm>
          <a:prstGeom prst="rect">
            <a:avLst/>
          </a:prstGeom>
        </p:spPr>
      </p:pic>
      <p:pic>
        <p:nvPicPr>
          <p:cNvPr id="36" name="Picture 35" descr="OrangeLT_White_Background.jpg"/>
          <p:cNvPicPr>
            <a:picLocks noChangeAspect="1"/>
          </p:cNvPicPr>
          <p:nvPr/>
        </p:nvPicPr>
        <p:blipFill>
          <a:blip r:embed="rId5" cstate="print"/>
          <a:srcRect l="15000" t="12338" r="10000" b="4545"/>
          <a:stretch>
            <a:fillRect/>
          </a:stretch>
        </p:blipFill>
        <p:spPr>
          <a:xfrm>
            <a:off x="823911" y="609600"/>
            <a:ext cx="776288" cy="828040"/>
          </a:xfrm>
          <a:prstGeom prst="ellipse">
            <a:avLst/>
          </a:prstGeom>
          <a:ln w="31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8" name="Picture 37" descr="OrangeLT_White_Background.jpg"/>
          <p:cNvPicPr>
            <a:picLocks noChangeAspect="1"/>
          </p:cNvPicPr>
          <p:nvPr/>
        </p:nvPicPr>
        <p:blipFill>
          <a:blip r:embed="rId5" cstate="print"/>
          <a:srcRect l="15000" t="12338" r="10000" b="4545"/>
          <a:stretch>
            <a:fillRect/>
          </a:stretch>
        </p:blipFill>
        <p:spPr>
          <a:xfrm>
            <a:off x="1600200" y="533400"/>
            <a:ext cx="776288" cy="828040"/>
          </a:xfrm>
          <a:prstGeom prst="ellipse">
            <a:avLst/>
          </a:prstGeom>
          <a:ln w="31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9" name="Picture 38" descr="OrangeLT_White_Background.jpg"/>
          <p:cNvPicPr>
            <a:picLocks noChangeAspect="1"/>
          </p:cNvPicPr>
          <p:nvPr/>
        </p:nvPicPr>
        <p:blipFill>
          <a:blip r:embed="rId5" cstate="print"/>
          <a:srcRect l="15000" t="12338" r="10000" b="4545"/>
          <a:stretch>
            <a:fillRect/>
          </a:stretch>
        </p:blipFill>
        <p:spPr>
          <a:xfrm>
            <a:off x="1219200" y="1143000"/>
            <a:ext cx="776288" cy="828040"/>
          </a:xfrm>
          <a:prstGeom prst="ellipse">
            <a:avLst/>
          </a:prstGeom>
          <a:ln w="31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" name="Picture 39" descr="OrangeLT_White_Background.jpg"/>
          <p:cNvPicPr>
            <a:picLocks noChangeAspect="1"/>
          </p:cNvPicPr>
          <p:nvPr/>
        </p:nvPicPr>
        <p:blipFill>
          <a:blip r:embed="rId5" cstate="print"/>
          <a:srcRect l="15000" t="12338" r="10000" b="4545"/>
          <a:stretch>
            <a:fillRect/>
          </a:stretch>
        </p:blipFill>
        <p:spPr>
          <a:xfrm>
            <a:off x="1905000" y="1143000"/>
            <a:ext cx="776288" cy="828040"/>
          </a:xfrm>
          <a:prstGeom prst="ellipse">
            <a:avLst/>
          </a:prstGeom>
          <a:ln w="31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7" name="Picture 46" descr="OrangeLT_White_Background.jpg"/>
          <p:cNvPicPr>
            <a:picLocks noChangeAspect="1"/>
          </p:cNvPicPr>
          <p:nvPr/>
        </p:nvPicPr>
        <p:blipFill>
          <a:blip r:embed="rId5" cstate="print"/>
          <a:srcRect l="15000" t="12338" r="10000" b="4545"/>
          <a:stretch>
            <a:fillRect/>
          </a:stretch>
        </p:blipFill>
        <p:spPr>
          <a:xfrm>
            <a:off x="3657600" y="685800"/>
            <a:ext cx="776288" cy="828040"/>
          </a:xfrm>
          <a:prstGeom prst="ellipse">
            <a:avLst/>
          </a:prstGeom>
          <a:ln w="31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8" name="Picture 47" descr="OrangeLT_White_Background.jpg"/>
          <p:cNvPicPr>
            <a:picLocks noChangeAspect="1"/>
          </p:cNvPicPr>
          <p:nvPr/>
        </p:nvPicPr>
        <p:blipFill>
          <a:blip r:embed="rId5" cstate="print"/>
          <a:srcRect l="15000" t="12338" r="10000" b="4545"/>
          <a:stretch>
            <a:fillRect/>
          </a:stretch>
        </p:blipFill>
        <p:spPr>
          <a:xfrm>
            <a:off x="4433889" y="609600"/>
            <a:ext cx="776288" cy="828040"/>
          </a:xfrm>
          <a:prstGeom prst="ellipse">
            <a:avLst/>
          </a:prstGeom>
          <a:ln w="31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9" name="Picture 48" descr="OrangeLT_White_Background.jpg"/>
          <p:cNvPicPr>
            <a:picLocks noChangeAspect="1"/>
          </p:cNvPicPr>
          <p:nvPr/>
        </p:nvPicPr>
        <p:blipFill>
          <a:blip r:embed="rId5" cstate="print"/>
          <a:srcRect l="15000" t="12338" r="10000" b="4545"/>
          <a:stretch>
            <a:fillRect/>
          </a:stretch>
        </p:blipFill>
        <p:spPr>
          <a:xfrm>
            <a:off x="4052889" y="1219200"/>
            <a:ext cx="776288" cy="828040"/>
          </a:xfrm>
          <a:prstGeom prst="ellipse">
            <a:avLst/>
          </a:prstGeom>
          <a:ln w="31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0" name="Picture 49" descr="OrangeLT_White_Background.jpg"/>
          <p:cNvPicPr>
            <a:picLocks noChangeAspect="1"/>
          </p:cNvPicPr>
          <p:nvPr/>
        </p:nvPicPr>
        <p:blipFill>
          <a:blip r:embed="rId5" cstate="print"/>
          <a:srcRect l="15000" t="12338" r="10000" b="4545"/>
          <a:stretch>
            <a:fillRect/>
          </a:stretch>
        </p:blipFill>
        <p:spPr>
          <a:xfrm>
            <a:off x="4738689" y="1219200"/>
            <a:ext cx="776288" cy="828040"/>
          </a:xfrm>
          <a:prstGeom prst="ellipse">
            <a:avLst/>
          </a:prstGeom>
          <a:ln w="31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2" name="Picture 51" descr="OrangeLT_White_Background.jpg"/>
          <p:cNvPicPr>
            <a:picLocks noChangeAspect="1"/>
          </p:cNvPicPr>
          <p:nvPr/>
        </p:nvPicPr>
        <p:blipFill>
          <a:blip r:embed="rId5" cstate="print"/>
          <a:srcRect l="15000" t="12338" r="10000" b="4545"/>
          <a:stretch>
            <a:fillRect/>
          </a:stretch>
        </p:blipFill>
        <p:spPr>
          <a:xfrm>
            <a:off x="6781800" y="685800"/>
            <a:ext cx="776288" cy="828040"/>
          </a:xfrm>
          <a:prstGeom prst="ellipse">
            <a:avLst/>
          </a:prstGeom>
          <a:ln w="31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3" name="Picture 52" descr="OrangeLT_White_Background.jpg"/>
          <p:cNvPicPr>
            <a:picLocks noChangeAspect="1"/>
          </p:cNvPicPr>
          <p:nvPr/>
        </p:nvPicPr>
        <p:blipFill>
          <a:blip r:embed="rId5" cstate="print"/>
          <a:srcRect l="15000" t="12338" r="10000" b="4545"/>
          <a:stretch>
            <a:fillRect/>
          </a:stretch>
        </p:blipFill>
        <p:spPr>
          <a:xfrm>
            <a:off x="7558089" y="609600"/>
            <a:ext cx="776288" cy="828040"/>
          </a:xfrm>
          <a:prstGeom prst="ellipse">
            <a:avLst/>
          </a:prstGeom>
          <a:ln w="31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4" name="Picture 53" descr="OrangeLT_White_Background.jpg"/>
          <p:cNvPicPr>
            <a:picLocks noChangeAspect="1"/>
          </p:cNvPicPr>
          <p:nvPr/>
        </p:nvPicPr>
        <p:blipFill>
          <a:blip r:embed="rId5" cstate="print"/>
          <a:srcRect l="15000" t="12338" r="10000" b="4545"/>
          <a:stretch>
            <a:fillRect/>
          </a:stretch>
        </p:blipFill>
        <p:spPr>
          <a:xfrm>
            <a:off x="7177089" y="1219200"/>
            <a:ext cx="776288" cy="828040"/>
          </a:xfrm>
          <a:prstGeom prst="ellipse">
            <a:avLst/>
          </a:prstGeom>
          <a:ln w="31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5" name="Picture 54" descr="OrangeLT_White_Background.jpg"/>
          <p:cNvPicPr>
            <a:picLocks noChangeAspect="1"/>
          </p:cNvPicPr>
          <p:nvPr/>
        </p:nvPicPr>
        <p:blipFill>
          <a:blip r:embed="rId5" cstate="print"/>
          <a:srcRect l="15000" t="12338" r="10000" b="4545"/>
          <a:stretch>
            <a:fillRect/>
          </a:stretch>
        </p:blipFill>
        <p:spPr>
          <a:xfrm>
            <a:off x="7862889" y="1219200"/>
            <a:ext cx="776288" cy="828040"/>
          </a:xfrm>
          <a:prstGeom prst="ellipse">
            <a:avLst/>
          </a:prstGeom>
          <a:ln w="31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7" name="TextBox 56"/>
          <p:cNvSpPr txBox="1"/>
          <p:nvPr/>
        </p:nvSpPr>
        <p:spPr>
          <a:xfrm>
            <a:off x="304800" y="32766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কমলা</a:t>
            </a:r>
            <a:r>
              <a:rPr lang="en-US" sz="4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৪টি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124200" y="32766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কমলা</a:t>
            </a:r>
            <a:r>
              <a:rPr lang="en-US" sz="4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৪টি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943600" y="32766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কমলা</a:t>
            </a:r>
            <a:r>
              <a:rPr lang="en-US" sz="4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৪টি</a:t>
            </a:r>
          </a:p>
        </p:txBody>
      </p:sp>
    </p:spTree>
    <p:extLst>
      <p:ext uri="{BB962C8B-B14F-4D97-AF65-F5344CB8AC3E}">
        <p14:creationId xmlns:p14="http://schemas.microsoft.com/office/powerpoint/2010/main" val="2342838863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57" grpId="0"/>
      <p:bldP spid="58" grpId="0"/>
      <p:bldP spid="59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970</TotalTime>
  <Words>282</Words>
  <Application>Microsoft Office PowerPoint</Application>
  <PresentationFormat>On-screen Show (4:3)</PresentationFormat>
  <Paragraphs>68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Corbel</vt:lpstr>
      <vt:lpstr>NikoshBAN</vt:lpstr>
      <vt:lpstr>Vrinda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Dia</dc:creator>
  <cp:lastModifiedBy>user</cp:lastModifiedBy>
  <cp:revision>160</cp:revision>
  <dcterms:created xsi:type="dcterms:W3CDTF">2006-08-16T00:00:00Z</dcterms:created>
  <dcterms:modified xsi:type="dcterms:W3CDTF">2019-05-17T18:37:49Z</dcterms:modified>
</cp:coreProperties>
</file>