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75" r:id="rId12"/>
    <p:sldId id="276" r:id="rId13"/>
    <p:sldId id="277" r:id="rId14"/>
    <p:sldId id="278" r:id="rId15"/>
    <p:sldId id="264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312B4-E35B-45C0-8552-44EF4AE02906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1F7DFB-D194-484E-BA37-2DAE31498F70}">
      <dgm:prSet phldrT="[Text]" phldr="1"/>
      <dgm:spPr/>
      <dgm:t>
        <a:bodyPr/>
        <a:lstStyle/>
        <a:p>
          <a:endParaRPr lang="en-US" dirty="0"/>
        </a:p>
      </dgm:t>
    </dgm:pt>
    <dgm:pt modelId="{4C0D2D4A-CC90-4819-BAAA-4B5E782BD748}" type="parTrans" cxnId="{9008530A-ED05-4B60-8C7D-5C56CACEF3B4}">
      <dgm:prSet/>
      <dgm:spPr/>
      <dgm:t>
        <a:bodyPr/>
        <a:lstStyle/>
        <a:p>
          <a:endParaRPr lang="en-US"/>
        </a:p>
      </dgm:t>
    </dgm:pt>
    <dgm:pt modelId="{A4F6D431-83AF-4490-A406-54149F1BF5E5}" type="sibTrans" cxnId="{9008530A-ED05-4B60-8C7D-5C56CACEF3B4}">
      <dgm:prSet/>
      <dgm:spPr/>
      <dgm:t>
        <a:bodyPr/>
        <a:lstStyle/>
        <a:p>
          <a:endParaRPr lang="en-US"/>
        </a:p>
      </dgm:t>
    </dgm:pt>
    <dgm:pt modelId="{F2305889-DAAF-4315-950A-E6420ECF37F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 ২৮ভাদ্র ১৩০৩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১৮৯৬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F900822-3730-475E-9D64-D61739463B84}" type="parTrans" cxnId="{BB0C3B32-D558-4046-9C21-27BA890A407F}">
      <dgm:prSet/>
      <dgm:spPr/>
      <dgm:t>
        <a:bodyPr/>
        <a:lstStyle/>
        <a:p>
          <a:endParaRPr lang="en-US"/>
        </a:p>
      </dgm:t>
    </dgm:pt>
    <dgm:pt modelId="{D49B8C8B-5393-4C01-B1CE-50B7A939F472}" type="sibTrans" cxnId="{BB0C3B32-D558-4046-9C21-27BA890A407F}">
      <dgm:prSet/>
      <dgm:spPr/>
      <dgm:t>
        <a:bodyPr/>
        <a:lstStyle/>
        <a:p>
          <a:endParaRPr lang="en-US"/>
        </a:p>
      </dgm:t>
    </dgm:pt>
    <dgm:pt modelId="{437D9457-7200-4E02-BB91-8541D45CED0D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সাতক্ষীরা 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বাঁশদহ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690D1F-AEDB-452D-82F4-CDE28FFEDEC5}" type="parTrans" cxnId="{22847DB9-846A-478F-A44B-751AB05B6121}">
      <dgm:prSet/>
      <dgm:spPr/>
      <dgm:t>
        <a:bodyPr/>
        <a:lstStyle/>
        <a:p>
          <a:endParaRPr lang="en-US"/>
        </a:p>
      </dgm:t>
    </dgm:pt>
    <dgm:pt modelId="{FFAE094D-3CF8-46B1-8ED6-274264BFED6F}" type="sibTrans" cxnId="{22847DB9-846A-478F-A44B-751AB05B6121}">
      <dgm:prSet/>
      <dgm:spPr/>
      <dgm:t>
        <a:bodyPr/>
        <a:lstStyle/>
        <a:p>
          <a:endParaRPr lang="en-US"/>
        </a:p>
      </dgm:t>
    </dgm:pt>
    <dgm:pt modelId="{7B2A8667-D73C-4BBE-8433-4216A1FB96DD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গ্রন্থঃ 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মরুভাস্কর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সৈয়দ আহমদ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F6EB34D-62AA-481F-A018-0BEE97744BC9}" type="parTrans" cxnId="{A46CE9E4-8AB1-4266-908C-9BB60365E918}">
      <dgm:prSet/>
      <dgm:spPr/>
      <dgm:t>
        <a:bodyPr/>
        <a:lstStyle/>
        <a:p>
          <a:endParaRPr lang="en-US"/>
        </a:p>
      </dgm:t>
    </dgm:pt>
    <dgm:pt modelId="{91580FB3-137F-4F6D-9DBE-0337C82B583A}" type="sibTrans" cxnId="{A46CE9E4-8AB1-4266-908C-9BB60365E918}">
      <dgm:prSet/>
      <dgm:spPr/>
      <dgm:t>
        <a:bodyPr/>
        <a:lstStyle/>
        <a:p>
          <a:endParaRPr lang="en-US"/>
        </a:p>
      </dgm:t>
    </dgm:pt>
    <dgm:pt modelId="{19700317-B5EB-4962-94C3-281E7C923571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মৃত্যুঃ ৮নভেম্বর ১৯৫৪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258CD9-112C-4659-979B-0980A50C14F3}" type="parTrans" cxnId="{684BBE05-8F00-49B6-BB77-BDB3B4C7749C}">
      <dgm:prSet/>
      <dgm:spPr/>
      <dgm:t>
        <a:bodyPr/>
        <a:lstStyle/>
        <a:p>
          <a:endParaRPr lang="en-US"/>
        </a:p>
      </dgm:t>
    </dgm:pt>
    <dgm:pt modelId="{0C9E554B-25DE-4820-A0DB-FB62F522FD94}" type="sibTrans" cxnId="{684BBE05-8F00-49B6-BB77-BDB3B4C7749C}">
      <dgm:prSet/>
      <dgm:spPr/>
      <dgm:t>
        <a:bodyPr/>
        <a:lstStyle/>
        <a:p>
          <a:endParaRPr lang="en-US"/>
        </a:p>
      </dgm:t>
    </dgm:pt>
    <dgm:pt modelId="{84833453-DA46-4802-9082-7CAEF8B649B8}" type="pres">
      <dgm:prSet presAssocID="{1BC312B4-E35B-45C0-8552-44EF4AE029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988A3B-0FD8-4151-ABAC-6245DAFD9EEF}" type="pres">
      <dgm:prSet presAssocID="{2A1F7DFB-D194-484E-BA37-2DAE31498F70}" presName="centerShape" presStyleLbl="node0" presStyleIdx="0" presStyleCnt="1"/>
      <dgm:spPr/>
      <dgm:t>
        <a:bodyPr/>
        <a:lstStyle/>
        <a:p>
          <a:endParaRPr lang="en-US"/>
        </a:p>
      </dgm:t>
    </dgm:pt>
    <dgm:pt modelId="{8A7501B8-D1F9-4AFD-8406-E1374791C3E9}" type="pres">
      <dgm:prSet presAssocID="{8F900822-3730-475E-9D64-D61739463B8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1452E453-EF0D-4E68-88C5-F66A7544C197}" type="pres">
      <dgm:prSet presAssocID="{8F900822-3730-475E-9D64-D61739463B8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A15157B-6689-4A21-8755-388382D4BD69}" type="pres">
      <dgm:prSet presAssocID="{F2305889-DAAF-4315-950A-E6420ECF37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20A2D-15DD-448B-8A0B-844AD2D7FCF6}" type="pres">
      <dgm:prSet presAssocID="{45690D1F-AEDB-452D-82F4-CDE28FFEDEC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7D8945A-46D2-4E98-9C3E-14E934DCC649}" type="pres">
      <dgm:prSet presAssocID="{45690D1F-AEDB-452D-82F4-CDE28FFEDEC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F9C99CD-488E-48CD-8E6F-172B3F44DCB6}" type="pres">
      <dgm:prSet presAssocID="{437D9457-7200-4E02-BB91-8541D45CED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D1970-90EC-4596-B09E-5D8A6603F423}" type="pres">
      <dgm:prSet presAssocID="{FF6EB34D-62AA-481F-A018-0BEE97744BC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7090271-58F8-4FE4-A9B5-B429B4467D00}" type="pres">
      <dgm:prSet presAssocID="{FF6EB34D-62AA-481F-A018-0BEE97744BC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6E2FFC7-957F-4904-9558-A680FDB178A7}" type="pres">
      <dgm:prSet presAssocID="{7B2A8667-D73C-4BBE-8433-4216A1FB96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15AA0-0580-41B3-8357-97C4AB3D4CD3}" type="pres">
      <dgm:prSet presAssocID="{59258CD9-112C-4659-979B-0980A50C14F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962B838-B3C3-4357-A561-BB7750763093}" type="pres">
      <dgm:prSet presAssocID="{59258CD9-112C-4659-979B-0980A50C14F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EDE0B49-7917-4F82-B097-FC73E660430B}" type="pres">
      <dgm:prSet presAssocID="{19700317-B5EB-4962-94C3-281E7C9235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CE9E4-8AB1-4266-908C-9BB60365E918}" srcId="{2A1F7DFB-D194-484E-BA37-2DAE31498F70}" destId="{7B2A8667-D73C-4BBE-8433-4216A1FB96DD}" srcOrd="2" destOrd="0" parTransId="{FF6EB34D-62AA-481F-A018-0BEE97744BC9}" sibTransId="{91580FB3-137F-4F6D-9DBE-0337C82B583A}"/>
    <dgm:cxn modelId="{9BE62894-F837-457C-8B64-E99DD99495F8}" type="presOf" srcId="{59258CD9-112C-4659-979B-0980A50C14F3}" destId="{B962B838-B3C3-4357-A561-BB7750763093}" srcOrd="1" destOrd="0" presId="urn:microsoft.com/office/officeart/2005/8/layout/radial5"/>
    <dgm:cxn modelId="{B8A387C4-223C-4F71-B8D4-1AE5263BD999}" type="presOf" srcId="{45690D1F-AEDB-452D-82F4-CDE28FFEDEC5}" destId="{C7D8945A-46D2-4E98-9C3E-14E934DCC649}" srcOrd="1" destOrd="0" presId="urn:microsoft.com/office/officeart/2005/8/layout/radial5"/>
    <dgm:cxn modelId="{89FED04D-29F7-4CF2-A1A7-EB43B703AA92}" type="presOf" srcId="{FF6EB34D-62AA-481F-A018-0BEE97744BC9}" destId="{77090271-58F8-4FE4-A9B5-B429B4467D00}" srcOrd="1" destOrd="0" presId="urn:microsoft.com/office/officeart/2005/8/layout/radial5"/>
    <dgm:cxn modelId="{9008530A-ED05-4B60-8C7D-5C56CACEF3B4}" srcId="{1BC312B4-E35B-45C0-8552-44EF4AE02906}" destId="{2A1F7DFB-D194-484E-BA37-2DAE31498F70}" srcOrd="0" destOrd="0" parTransId="{4C0D2D4A-CC90-4819-BAAA-4B5E782BD748}" sibTransId="{A4F6D431-83AF-4490-A406-54149F1BF5E5}"/>
    <dgm:cxn modelId="{77F49371-DB8D-4E7E-92C6-B4D8FC8841F5}" type="presOf" srcId="{45690D1F-AEDB-452D-82F4-CDE28FFEDEC5}" destId="{BB620A2D-15DD-448B-8A0B-844AD2D7FCF6}" srcOrd="0" destOrd="0" presId="urn:microsoft.com/office/officeart/2005/8/layout/radial5"/>
    <dgm:cxn modelId="{C94E7B61-7743-4081-B1BA-DB82BA196EC6}" type="presOf" srcId="{2A1F7DFB-D194-484E-BA37-2DAE31498F70}" destId="{24988A3B-0FD8-4151-ABAC-6245DAFD9EEF}" srcOrd="0" destOrd="0" presId="urn:microsoft.com/office/officeart/2005/8/layout/radial5"/>
    <dgm:cxn modelId="{09D19294-177E-4E6D-8E8D-246F2003B89D}" type="presOf" srcId="{7B2A8667-D73C-4BBE-8433-4216A1FB96DD}" destId="{56E2FFC7-957F-4904-9558-A680FDB178A7}" srcOrd="0" destOrd="0" presId="urn:microsoft.com/office/officeart/2005/8/layout/radial5"/>
    <dgm:cxn modelId="{22847DB9-846A-478F-A44B-751AB05B6121}" srcId="{2A1F7DFB-D194-484E-BA37-2DAE31498F70}" destId="{437D9457-7200-4E02-BB91-8541D45CED0D}" srcOrd="1" destOrd="0" parTransId="{45690D1F-AEDB-452D-82F4-CDE28FFEDEC5}" sibTransId="{FFAE094D-3CF8-46B1-8ED6-274264BFED6F}"/>
    <dgm:cxn modelId="{0F19B085-45FA-462C-AE01-E2D5CD40AAB4}" type="presOf" srcId="{19700317-B5EB-4962-94C3-281E7C923571}" destId="{0EDE0B49-7917-4F82-B097-FC73E660430B}" srcOrd="0" destOrd="0" presId="urn:microsoft.com/office/officeart/2005/8/layout/radial5"/>
    <dgm:cxn modelId="{3DF8E30D-5ACA-44C2-B5B8-7FE90D0DFD81}" type="presOf" srcId="{59258CD9-112C-4659-979B-0980A50C14F3}" destId="{88B15AA0-0580-41B3-8357-97C4AB3D4CD3}" srcOrd="0" destOrd="0" presId="urn:microsoft.com/office/officeart/2005/8/layout/radial5"/>
    <dgm:cxn modelId="{74D9261C-4AB2-4D4C-A50D-71CDCA62C93F}" type="presOf" srcId="{FF6EB34D-62AA-481F-A018-0BEE97744BC9}" destId="{B24D1970-90EC-4596-B09E-5D8A6603F423}" srcOrd="0" destOrd="0" presId="urn:microsoft.com/office/officeart/2005/8/layout/radial5"/>
    <dgm:cxn modelId="{0DD5F950-07BB-4A33-9DA3-E4FB2497E59C}" type="presOf" srcId="{1BC312B4-E35B-45C0-8552-44EF4AE02906}" destId="{84833453-DA46-4802-9082-7CAEF8B649B8}" srcOrd="0" destOrd="0" presId="urn:microsoft.com/office/officeart/2005/8/layout/radial5"/>
    <dgm:cxn modelId="{8864095A-E409-433A-A95F-AAC1B130CCCE}" type="presOf" srcId="{437D9457-7200-4E02-BB91-8541D45CED0D}" destId="{DF9C99CD-488E-48CD-8E6F-172B3F44DCB6}" srcOrd="0" destOrd="0" presId="urn:microsoft.com/office/officeart/2005/8/layout/radial5"/>
    <dgm:cxn modelId="{BB0C3B32-D558-4046-9C21-27BA890A407F}" srcId="{2A1F7DFB-D194-484E-BA37-2DAE31498F70}" destId="{F2305889-DAAF-4315-950A-E6420ECF37F0}" srcOrd="0" destOrd="0" parTransId="{8F900822-3730-475E-9D64-D61739463B84}" sibTransId="{D49B8C8B-5393-4C01-B1CE-50B7A939F472}"/>
    <dgm:cxn modelId="{5340E7D9-D174-4DCB-B466-4039B8C307BC}" type="presOf" srcId="{8F900822-3730-475E-9D64-D61739463B84}" destId="{1452E453-EF0D-4E68-88C5-F66A7544C197}" srcOrd="1" destOrd="0" presId="urn:microsoft.com/office/officeart/2005/8/layout/radial5"/>
    <dgm:cxn modelId="{E1E7EA06-E837-4A66-BE79-F69360262FBC}" type="presOf" srcId="{F2305889-DAAF-4315-950A-E6420ECF37F0}" destId="{AA15157B-6689-4A21-8755-388382D4BD69}" srcOrd="0" destOrd="0" presId="urn:microsoft.com/office/officeart/2005/8/layout/radial5"/>
    <dgm:cxn modelId="{160B66A0-EBA4-478E-9270-8785EEFE2AE0}" type="presOf" srcId="{8F900822-3730-475E-9D64-D61739463B84}" destId="{8A7501B8-D1F9-4AFD-8406-E1374791C3E9}" srcOrd="0" destOrd="0" presId="urn:microsoft.com/office/officeart/2005/8/layout/radial5"/>
    <dgm:cxn modelId="{684BBE05-8F00-49B6-BB77-BDB3B4C7749C}" srcId="{2A1F7DFB-D194-484E-BA37-2DAE31498F70}" destId="{19700317-B5EB-4962-94C3-281E7C923571}" srcOrd="3" destOrd="0" parTransId="{59258CD9-112C-4659-979B-0980A50C14F3}" sibTransId="{0C9E554B-25DE-4820-A0DB-FB62F522FD94}"/>
    <dgm:cxn modelId="{B22EA22B-B18D-435D-844B-D80000613D32}" type="presParOf" srcId="{84833453-DA46-4802-9082-7CAEF8B649B8}" destId="{24988A3B-0FD8-4151-ABAC-6245DAFD9EEF}" srcOrd="0" destOrd="0" presId="urn:microsoft.com/office/officeart/2005/8/layout/radial5"/>
    <dgm:cxn modelId="{C3A9F61A-6863-4C71-9BC9-F5CC62ED0BA3}" type="presParOf" srcId="{84833453-DA46-4802-9082-7CAEF8B649B8}" destId="{8A7501B8-D1F9-4AFD-8406-E1374791C3E9}" srcOrd="1" destOrd="0" presId="urn:microsoft.com/office/officeart/2005/8/layout/radial5"/>
    <dgm:cxn modelId="{DC4510CC-2DEF-4619-BD9A-E1744BA1E683}" type="presParOf" srcId="{8A7501B8-D1F9-4AFD-8406-E1374791C3E9}" destId="{1452E453-EF0D-4E68-88C5-F66A7544C197}" srcOrd="0" destOrd="0" presId="urn:microsoft.com/office/officeart/2005/8/layout/radial5"/>
    <dgm:cxn modelId="{7BA6499D-D56A-4736-8067-931E6F9244E9}" type="presParOf" srcId="{84833453-DA46-4802-9082-7CAEF8B649B8}" destId="{AA15157B-6689-4A21-8755-388382D4BD69}" srcOrd="2" destOrd="0" presId="urn:microsoft.com/office/officeart/2005/8/layout/radial5"/>
    <dgm:cxn modelId="{19585BCC-ED2D-42E9-B219-0723ED06047C}" type="presParOf" srcId="{84833453-DA46-4802-9082-7CAEF8B649B8}" destId="{BB620A2D-15DD-448B-8A0B-844AD2D7FCF6}" srcOrd="3" destOrd="0" presId="urn:microsoft.com/office/officeart/2005/8/layout/radial5"/>
    <dgm:cxn modelId="{44DF3D0A-7700-4000-A673-5AF579F923E4}" type="presParOf" srcId="{BB620A2D-15DD-448B-8A0B-844AD2D7FCF6}" destId="{C7D8945A-46D2-4E98-9C3E-14E934DCC649}" srcOrd="0" destOrd="0" presId="urn:microsoft.com/office/officeart/2005/8/layout/radial5"/>
    <dgm:cxn modelId="{90C135B3-07FA-4A8B-A77E-4CEC687C9C86}" type="presParOf" srcId="{84833453-DA46-4802-9082-7CAEF8B649B8}" destId="{DF9C99CD-488E-48CD-8E6F-172B3F44DCB6}" srcOrd="4" destOrd="0" presId="urn:microsoft.com/office/officeart/2005/8/layout/radial5"/>
    <dgm:cxn modelId="{FC0B5943-3C2E-4A56-AB34-4DF60F5D901B}" type="presParOf" srcId="{84833453-DA46-4802-9082-7CAEF8B649B8}" destId="{B24D1970-90EC-4596-B09E-5D8A6603F423}" srcOrd="5" destOrd="0" presId="urn:microsoft.com/office/officeart/2005/8/layout/radial5"/>
    <dgm:cxn modelId="{E6EDDEAB-C61D-4C74-9A81-0393CAB90D9B}" type="presParOf" srcId="{B24D1970-90EC-4596-B09E-5D8A6603F423}" destId="{77090271-58F8-4FE4-A9B5-B429B4467D00}" srcOrd="0" destOrd="0" presId="urn:microsoft.com/office/officeart/2005/8/layout/radial5"/>
    <dgm:cxn modelId="{8E63E4D2-8B8D-422E-B14D-DCF20E3AC297}" type="presParOf" srcId="{84833453-DA46-4802-9082-7CAEF8B649B8}" destId="{56E2FFC7-957F-4904-9558-A680FDB178A7}" srcOrd="6" destOrd="0" presId="urn:microsoft.com/office/officeart/2005/8/layout/radial5"/>
    <dgm:cxn modelId="{7B9F762F-3BA6-4FE3-95AD-9A87DA42E43B}" type="presParOf" srcId="{84833453-DA46-4802-9082-7CAEF8B649B8}" destId="{88B15AA0-0580-41B3-8357-97C4AB3D4CD3}" srcOrd="7" destOrd="0" presId="urn:microsoft.com/office/officeart/2005/8/layout/radial5"/>
    <dgm:cxn modelId="{D46FCB93-F7F9-40BF-A5FE-78CD8D13D58E}" type="presParOf" srcId="{88B15AA0-0580-41B3-8357-97C4AB3D4CD3}" destId="{B962B838-B3C3-4357-A561-BB7750763093}" srcOrd="0" destOrd="0" presId="urn:microsoft.com/office/officeart/2005/8/layout/radial5"/>
    <dgm:cxn modelId="{CF563614-D361-4EFF-86B0-D5B75DC4F1A1}" type="presParOf" srcId="{84833453-DA46-4802-9082-7CAEF8B649B8}" destId="{0EDE0B49-7917-4F82-B097-FC73E660430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88A3B-0FD8-4151-ABAC-6245DAFD9EEF}">
      <dsp:nvSpPr>
        <dsp:cNvPr id="0" name=""/>
        <dsp:cNvSpPr/>
      </dsp:nvSpPr>
      <dsp:spPr>
        <a:xfrm>
          <a:off x="3107791" y="2079091"/>
          <a:ext cx="1480616" cy="1480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324622" y="2295922"/>
        <a:ext cx="1046954" cy="1046954"/>
      </dsp:txXfrm>
    </dsp:sp>
    <dsp:sp modelId="{8A7501B8-D1F9-4AFD-8406-E1374791C3E9}">
      <dsp:nvSpPr>
        <dsp:cNvPr id="0" name=""/>
        <dsp:cNvSpPr/>
      </dsp:nvSpPr>
      <dsp:spPr>
        <a:xfrm rot="16200000">
          <a:off x="3690484" y="1538920"/>
          <a:ext cx="315231" cy="503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737769" y="1686887"/>
        <a:ext cx="220662" cy="302045"/>
      </dsp:txXfrm>
    </dsp:sp>
    <dsp:sp modelId="{AA15157B-6689-4A21-8755-388382D4BD69}">
      <dsp:nvSpPr>
        <dsp:cNvPr id="0" name=""/>
        <dsp:cNvSpPr/>
      </dsp:nvSpPr>
      <dsp:spPr>
        <a:xfrm>
          <a:off x="3107791" y="3698"/>
          <a:ext cx="1480616" cy="1480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 ২৮ভাদ্র ১৩০৩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১৮৯৬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324622" y="220529"/>
        <a:ext cx="1046954" cy="1046954"/>
      </dsp:txXfrm>
    </dsp:sp>
    <dsp:sp modelId="{BB620A2D-15DD-448B-8A0B-844AD2D7FCF6}">
      <dsp:nvSpPr>
        <dsp:cNvPr id="0" name=""/>
        <dsp:cNvSpPr/>
      </dsp:nvSpPr>
      <dsp:spPr>
        <a:xfrm>
          <a:off x="4719259" y="2567695"/>
          <a:ext cx="315231" cy="503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719259" y="2668377"/>
        <a:ext cx="220662" cy="302045"/>
      </dsp:txXfrm>
    </dsp:sp>
    <dsp:sp modelId="{DF9C99CD-488E-48CD-8E6F-172B3F44DCB6}">
      <dsp:nvSpPr>
        <dsp:cNvPr id="0" name=""/>
        <dsp:cNvSpPr/>
      </dsp:nvSpPr>
      <dsp:spPr>
        <a:xfrm>
          <a:off x="5183184" y="2079091"/>
          <a:ext cx="1480616" cy="1480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সাতক্ষীরা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বাঁশদহ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400015" y="2295922"/>
        <a:ext cx="1046954" cy="1046954"/>
      </dsp:txXfrm>
    </dsp:sp>
    <dsp:sp modelId="{B24D1970-90EC-4596-B09E-5D8A6603F423}">
      <dsp:nvSpPr>
        <dsp:cNvPr id="0" name=""/>
        <dsp:cNvSpPr/>
      </dsp:nvSpPr>
      <dsp:spPr>
        <a:xfrm rot="5400000">
          <a:off x="3690484" y="3596470"/>
          <a:ext cx="315231" cy="503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737769" y="3649868"/>
        <a:ext cx="220662" cy="302045"/>
      </dsp:txXfrm>
    </dsp:sp>
    <dsp:sp modelId="{56E2FFC7-957F-4904-9558-A680FDB178A7}">
      <dsp:nvSpPr>
        <dsp:cNvPr id="0" name=""/>
        <dsp:cNvSpPr/>
      </dsp:nvSpPr>
      <dsp:spPr>
        <a:xfrm>
          <a:off x="3107791" y="4154484"/>
          <a:ext cx="1480616" cy="1480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গ্রন্থঃ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মরুভাস্কর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সৈয়দ আহমদ 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324622" y="4371315"/>
        <a:ext cx="1046954" cy="1046954"/>
      </dsp:txXfrm>
    </dsp:sp>
    <dsp:sp modelId="{88B15AA0-0580-41B3-8357-97C4AB3D4CD3}">
      <dsp:nvSpPr>
        <dsp:cNvPr id="0" name=""/>
        <dsp:cNvSpPr/>
      </dsp:nvSpPr>
      <dsp:spPr>
        <a:xfrm rot="10800000">
          <a:off x="2661709" y="2567695"/>
          <a:ext cx="315231" cy="503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756278" y="2668377"/>
        <a:ext cx="220662" cy="302045"/>
      </dsp:txXfrm>
    </dsp:sp>
    <dsp:sp modelId="{0EDE0B49-7917-4F82-B097-FC73E660430B}">
      <dsp:nvSpPr>
        <dsp:cNvPr id="0" name=""/>
        <dsp:cNvSpPr/>
      </dsp:nvSpPr>
      <dsp:spPr>
        <a:xfrm>
          <a:off x="1032398" y="2079091"/>
          <a:ext cx="1480616" cy="1480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মৃত্যুঃ ৮নভেম্বর ১৯৫৪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1249229" y="2295922"/>
        <a:ext cx="1046954" cy="104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3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শিখনফল-১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1300" y="21280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কাজ-১(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১. </a:t>
            </a:r>
            <a:r>
              <a:rPr lang="en-US" sz="2400" dirty="0" err="1" smtClean="0">
                <a:latin typeface="NikoshBAN"/>
              </a:rPr>
              <a:t>বক্তৃতার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মাঝখানে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হযরতকে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থামাইল</a:t>
            </a:r>
            <a:r>
              <a:rPr lang="en-US" sz="2400" dirty="0" smtClean="0">
                <a:latin typeface="NikoshBAN"/>
              </a:rPr>
              <a:t>? </a:t>
            </a:r>
          </a:p>
          <a:p>
            <a:r>
              <a:rPr lang="en-US" sz="2400" dirty="0" smtClean="0">
                <a:latin typeface="NikoshBAN"/>
              </a:rPr>
              <a:t>২. </a:t>
            </a:r>
            <a:r>
              <a:rPr lang="en-US" sz="2400" dirty="0" err="1" smtClean="0">
                <a:latin typeface="NikoshBAN"/>
              </a:rPr>
              <a:t>মক্কাবিজয়ের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হযরত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কোথায়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মানুষকে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দীক্ষা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দিতেন</a:t>
            </a:r>
            <a:r>
              <a:rPr lang="en-US" sz="2400" dirty="0" smtClean="0">
                <a:latin typeface="NikoshBAN"/>
              </a:rPr>
              <a:t>? </a:t>
            </a:r>
          </a:p>
          <a:p>
            <a:r>
              <a:rPr lang="en-US" sz="2400" dirty="0" smtClean="0">
                <a:latin typeface="NikoshBAN"/>
              </a:rPr>
              <a:t>৩. </a:t>
            </a:r>
            <a:r>
              <a:rPr lang="en-US" sz="2400" dirty="0" err="1" smtClean="0">
                <a:latin typeface="NikoshBAN"/>
              </a:rPr>
              <a:t>কোরেশরা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সত্যকে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গ্রহণ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জেনে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হযরত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কোথায়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গেলেন</a:t>
            </a:r>
            <a:r>
              <a:rPr lang="en-US" sz="2400" dirty="0" smtClean="0">
                <a:latin typeface="NikoshBAN"/>
              </a:rPr>
              <a:t>? </a:t>
            </a:r>
          </a:p>
          <a:p>
            <a:r>
              <a:rPr lang="en-US" sz="2400" dirty="0" smtClean="0">
                <a:latin typeface="NikoshBAN"/>
              </a:rPr>
              <a:t>৪. </a:t>
            </a:r>
            <a:r>
              <a:rPr lang="en-US" sz="2400" dirty="0" err="1" smtClean="0">
                <a:latin typeface="NikoshBAN"/>
              </a:rPr>
              <a:t>হযরত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কোথায়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সত্য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প্রচার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পরীক্ষার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সম্মুখীন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হন</a:t>
            </a:r>
            <a:r>
              <a:rPr lang="en-US" sz="2400" dirty="0" smtClean="0">
                <a:latin typeface="NikoshBAN"/>
              </a:rPr>
              <a:t>? </a:t>
            </a:r>
          </a:p>
          <a:p>
            <a:r>
              <a:rPr lang="en-US" sz="2400" dirty="0" smtClean="0">
                <a:latin typeface="NikoshBAN"/>
              </a:rPr>
              <a:t>৫. </a:t>
            </a:r>
            <a:r>
              <a:rPr lang="en-US" sz="2400" dirty="0" err="1" smtClean="0">
                <a:latin typeface="NikoshBAN"/>
              </a:rPr>
              <a:t>হযরত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কোথায়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মৃত্যুবরণ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? </a:t>
            </a:r>
            <a:endParaRPr lang="en-US" sz="2400" dirty="0" smtClean="0">
              <a:latin typeface="NikoshBAN"/>
            </a:endParaRPr>
          </a:p>
          <a:p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4072255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উত্তরঃ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১</a:t>
            </a:r>
            <a:r>
              <a:rPr lang="en-US" sz="2400" dirty="0" smtClean="0">
                <a:latin typeface="NikoshBAN"/>
              </a:rPr>
              <a:t>.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অন্ধ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			২</a:t>
            </a:r>
            <a:r>
              <a:rPr lang="en-US" sz="2400" dirty="0" smtClean="0">
                <a:latin typeface="NikoshBAN"/>
              </a:rPr>
              <a:t>. </a:t>
            </a:r>
            <a:r>
              <a:rPr lang="en-US" sz="2400" dirty="0" err="1" smtClean="0">
                <a:latin typeface="NikoshBAN"/>
              </a:rPr>
              <a:t>সাফা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পর্বতের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পাশে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dirty="0" smtClean="0">
                <a:latin typeface="NikoshBAN"/>
              </a:rPr>
              <a:t>৩. </a:t>
            </a:r>
            <a:r>
              <a:rPr lang="en-US" sz="2400" dirty="0" err="1" smtClean="0">
                <a:latin typeface="NikoshBAN"/>
              </a:rPr>
              <a:t>মদিনায়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			৪</a:t>
            </a:r>
            <a:r>
              <a:rPr lang="en-US" sz="2400" dirty="0" smtClean="0">
                <a:latin typeface="NikoshBAN"/>
              </a:rPr>
              <a:t>. </a:t>
            </a:r>
            <a:r>
              <a:rPr lang="en-US" sz="2400" dirty="0" err="1" smtClean="0">
                <a:latin typeface="NikoshBAN"/>
              </a:rPr>
              <a:t>তায়েফ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dirty="0" smtClean="0">
                <a:latin typeface="NikoshBAN"/>
              </a:rPr>
              <a:t>৫. </a:t>
            </a:r>
            <a:r>
              <a:rPr lang="en-US" sz="2400" dirty="0" err="1" smtClean="0">
                <a:latin typeface="NikoshBAN"/>
              </a:rPr>
              <a:t>মদিনায়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6394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 </a:t>
            </a:r>
            <a:endParaRPr lang="en-US" sz="1200" dirty="0">
              <a:latin typeface="NikoshB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1488" y="772550"/>
            <a:ext cx="3436110" cy="2508346"/>
            <a:chOff x="221488" y="772550"/>
            <a:chExt cx="3436110" cy="25083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89" y="772550"/>
              <a:ext cx="3436109" cy="17240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1488" y="2819231"/>
              <a:ext cx="3086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/>
                </a:rPr>
                <a:t>বদর</a:t>
              </a:r>
              <a:r>
                <a:rPr lang="en-US" sz="2400" dirty="0" smtClean="0">
                  <a:latin typeface="NikoshBAN"/>
                </a:rPr>
                <a:t> </a:t>
              </a:r>
              <a:endParaRPr lang="en-US" sz="2400" dirty="0">
                <a:latin typeface="NikoshB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15576" y="772550"/>
            <a:ext cx="3105149" cy="2677551"/>
            <a:chOff x="5215576" y="772550"/>
            <a:chExt cx="3105149" cy="26775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576" y="772550"/>
              <a:ext cx="3105149" cy="19254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14364" y="2988436"/>
              <a:ext cx="1686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/>
                </a:rPr>
                <a:t>খয়বর</a:t>
              </a:r>
              <a:r>
                <a:rPr lang="en-US" sz="2400" dirty="0" smtClean="0">
                  <a:latin typeface="NikoshBAN"/>
                </a:rPr>
                <a:t> </a:t>
              </a:r>
              <a:endParaRPr lang="en-US" sz="2400" dirty="0">
                <a:latin typeface="NikoshB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490" y="3974279"/>
            <a:ext cx="3436109" cy="2502678"/>
            <a:chOff x="221490" y="3974279"/>
            <a:chExt cx="3436109" cy="2502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90" y="3974279"/>
              <a:ext cx="3436109" cy="18124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2026" y="6015292"/>
              <a:ext cx="1620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/>
                </a:rPr>
                <a:t>হুদায়বিয়া</a:t>
              </a:r>
              <a:r>
                <a:rPr lang="en-US" sz="2400" dirty="0" smtClean="0">
                  <a:latin typeface="NikoshBAN"/>
                </a:rPr>
                <a:t> </a:t>
              </a:r>
              <a:endParaRPr lang="en-US" sz="2400" dirty="0">
                <a:latin typeface="NikoshB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5575" y="3974279"/>
            <a:ext cx="3105150" cy="2502677"/>
            <a:chOff x="5215575" y="3974279"/>
            <a:chExt cx="3105150" cy="25026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575" y="3974279"/>
              <a:ext cx="3105150" cy="18124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23864" y="6015291"/>
              <a:ext cx="1724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/>
                </a:rPr>
                <a:t>ওহোদ</a:t>
              </a:r>
              <a:r>
                <a:rPr lang="en-US" sz="2400" dirty="0" smtClean="0">
                  <a:latin typeface="NikoshBAN"/>
                </a:rPr>
                <a:t> </a:t>
              </a:r>
              <a:endParaRPr lang="en-US" sz="2400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4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478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1300" y="35568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/>
              </a:rPr>
              <a:t>কাজ-২(</a:t>
            </a:r>
            <a:r>
              <a:rPr lang="en-US" sz="2400" dirty="0" err="1" smtClean="0">
                <a:latin typeface="NikoshBAN"/>
              </a:rPr>
              <a:t>জোড়ায়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 smtClean="0">
                <a:latin typeface="NikoshBAN"/>
              </a:rPr>
              <a:t>)</a:t>
            </a:r>
            <a:endParaRPr lang="en-US" sz="2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/>
              </a:rPr>
              <a:t>বদর,হুদায়বিয়া,ওহোদ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খয়বর</a:t>
            </a:r>
            <a:r>
              <a:rPr lang="en-US" sz="2000" b="1" dirty="0" smtClean="0">
                <a:latin typeface="NikoshBAN"/>
              </a:rPr>
              <a:t> ও </a:t>
            </a:r>
            <a:r>
              <a:rPr lang="en-US" sz="2000" b="1" dirty="0" err="1" smtClean="0">
                <a:latin typeface="NikoshBAN"/>
              </a:rPr>
              <a:t>খন্দকের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যুদ্ধ</a:t>
            </a:r>
            <a:r>
              <a:rPr lang="en-US" sz="2000" b="1" dirty="0" smtClean="0">
                <a:latin typeface="NikoshBAN"/>
              </a:rPr>
              <a:t> ও </a:t>
            </a:r>
            <a:r>
              <a:rPr lang="en-US" sz="2000" b="1" dirty="0" err="1" smtClean="0">
                <a:latin typeface="NikoshBAN"/>
              </a:rPr>
              <a:t>হযরত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সম্পর্কে</a:t>
            </a:r>
            <a:r>
              <a:rPr lang="en-US" sz="2000" b="1" dirty="0" smtClean="0">
                <a:latin typeface="NikoshBAN"/>
              </a:rPr>
              <a:t>  </a:t>
            </a:r>
            <a:r>
              <a:rPr lang="en-US" sz="2000" b="1" dirty="0" err="1" smtClean="0">
                <a:latin typeface="NikoshBAN"/>
              </a:rPr>
              <a:t>লেখ</a:t>
            </a:r>
            <a:r>
              <a:rPr lang="en-US" sz="2000" b="1" dirty="0" smtClean="0">
                <a:latin typeface="NikoshBAN"/>
              </a:rPr>
              <a:t>। </a:t>
            </a:r>
            <a:endParaRPr lang="en-US" sz="2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30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922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 </a:t>
            </a:r>
            <a:endParaRPr lang="en-US" sz="12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1524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9525">
                  <a:solidFill>
                    <a:schemeClr val="tx1"/>
                  </a:solidFill>
                </a:ln>
                <a:latin typeface="NikoshBAN"/>
              </a:rPr>
              <a:t>হযরত</a:t>
            </a:r>
            <a:r>
              <a:rPr lang="en-US" dirty="0" smtClean="0">
                <a:ln w="9525">
                  <a:solidFill>
                    <a:schemeClr val="tx1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 w="9525">
                  <a:solidFill>
                    <a:schemeClr val="tx1"/>
                  </a:solidFill>
                </a:ln>
                <a:latin typeface="NikoshBAN"/>
              </a:rPr>
              <a:t>ওমর</a:t>
            </a:r>
            <a:r>
              <a:rPr lang="en-US" dirty="0" smtClean="0">
                <a:ln w="9525">
                  <a:solidFill>
                    <a:schemeClr val="tx1"/>
                  </a:solidFill>
                </a:ln>
                <a:latin typeface="NikoshBAN"/>
              </a:rPr>
              <a:t> </a:t>
            </a:r>
            <a:endParaRPr lang="en-US" dirty="0">
              <a:ln w="9525">
                <a:solidFill>
                  <a:schemeClr val="tx1"/>
                </a:solidFill>
              </a:ln>
              <a:latin typeface="NikoshBAN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38400" y="914400"/>
            <a:ext cx="914400" cy="3693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718066"/>
            <a:ext cx="4953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যে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বলিবে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হযরত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মরিয়াছে,তাহার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মাথা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যাইবে</a:t>
            </a:r>
            <a:r>
              <a:rPr lang="en-US" dirty="0" smtClean="0">
                <a:latin typeface="NikoshBAN"/>
              </a:rPr>
              <a:t>। </a:t>
            </a:r>
          </a:p>
          <a:p>
            <a:r>
              <a:rPr lang="en-US" dirty="0" err="1" smtClean="0">
                <a:latin typeface="NikoshBAN"/>
              </a:rPr>
              <a:t>শিথিল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অঙ্গ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মাটিতে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লুটাইল</a:t>
            </a:r>
            <a:r>
              <a:rPr lang="en-US" dirty="0" smtClean="0">
                <a:latin typeface="NikoshBAN"/>
              </a:rPr>
              <a:t>।  </a:t>
            </a:r>
            <a:endParaRPr lang="en-US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971800"/>
            <a:ext cx="18288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19050">
                  <a:solidFill>
                    <a:schemeClr val="tx1"/>
                  </a:solidFill>
                </a:ln>
                <a:latin typeface="NikoshBAN"/>
              </a:rPr>
              <a:t>হযরত</a:t>
            </a:r>
            <a:r>
              <a:rPr lang="en-US" dirty="0" smtClean="0">
                <a:ln w="19050">
                  <a:solidFill>
                    <a:schemeClr val="tx1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 w="19050">
                  <a:solidFill>
                    <a:schemeClr val="tx1"/>
                  </a:solidFill>
                </a:ln>
                <a:latin typeface="NikoshBAN"/>
              </a:rPr>
              <a:t>আবু</a:t>
            </a:r>
            <a:r>
              <a:rPr lang="en-US" dirty="0" smtClean="0">
                <a:ln w="19050">
                  <a:solidFill>
                    <a:schemeClr val="tx1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 w="19050">
                  <a:solidFill>
                    <a:schemeClr val="tx1"/>
                  </a:solidFill>
                </a:ln>
                <a:latin typeface="NikoshBAN"/>
              </a:rPr>
              <a:t>বকর</a:t>
            </a:r>
            <a:r>
              <a:rPr lang="en-US" dirty="0" smtClean="0">
                <a:ln w="19050">
                  <a:solidFill>
                    <a:schemeClr val="tx1"/>
                  </a:solidFill>
                </a:ln>
                <a:latin typeface="NikoshBAN"/>
              </a:rPr>
              <a:t> </a:t>
            </a:r>
            <a:endParaRPr lang="en-US" dirty="0">
              <a:ln w="19050">
                <a:solidFill>
                  <a:schemeClr val="tx1"/>
                </a:solidFill>
              </a:ln>
              <a:latin typeface="NikoshBAN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60009" y="2972937"/>
            <a:ext cx="10668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45090" y="2701772"/>
            <a:ext cx="52578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হযরতের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ম্রৃত্যুর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পাশে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ছিলেন</a:t>
            </a:r>
            <a:r>
              <a:rPr lang="en-US" dirty="0" smtClean="0">
                <a:latin typeface="NikoshBAN"/>
              </a:rPr>
              <a:t>। </a:t>
            </a:r>
          </a:p>
          <a:p>
            <a:r>
              <a:rPr lang="en-US" dirty="0" err="1" smtClean="0">
                <a:latin typeface="NikoshBAN"/>
              </a:rPr>
              <a:t>তিনি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রাসুল,কিন্তু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মানুষ,আমাদেরই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মতো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দুঃখ-বেদনা,জীবন-মৃত্যুর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অধীন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রক্ত-মাংসে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গঠিত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মানুষ</a:t>
            </a:r>
            <a:r>
              <a:rPr lang="en-US" dirty="0" smtClean="0">
                <a:latin typeface="NikoshBAN"/>
              </a:rPr>
              <a:t>।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688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-9603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 </a:t>
            </a:r>
            <a:endParaRPr lang="en-US" sz="1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08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/>
              </a:rPr>
              <a:t>কাজ-৩(</a:t>
            </a:r>
            <a:r>
              <a:rPr lang="en-US" sz="2400" dirty="0" err="1" smtClean="0">
                <a:latin typeface="NikoshBAN"/>
              </a:rPr>
              <a:t>দলগত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 smtClean="0">
                <a:latin typeface="NikoshBAN"/>
              </a:rPr>
              <a:t>)</a:t>
            </a:r>
            <a:endParaRPr lang="en-US" sz="2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2133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ইসলামের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প্রথম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দ্বিতীয়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খলিফা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সম্পর্কে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লেখ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676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388" y="-7191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952596"/>
            <a:ext cx="18288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রক্তাক্ত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4564399"/>
            <a:ext cx="18288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পথিক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825053"/>
            <a:ext cx="18288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মূর্তিপূজক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1372021"/>
            <a:ext cx="18288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ঘাড়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5800" y="880553"/>
            <a:ext cx="4411639" cy="1327906"/>
            <a:chOff x="685800" y="880553"/>
            <a:chExt cx="4411639" cy="1327906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1371600"/>
              <a:ext cx="1828800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গ্রীবা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952" y="880553"/>
              <a:ext cx="1995487" cy="132790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85800" y="2456774"/>
            <a:ext cx="4397352" cy="1449401"/>
            <a:chOff x="685800" y="2456774"/>
            <a:chExt cx="4397352" cy="1449401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2825053"/>
              <a:ext cx="1828800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পৌত্তলিক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0" r="4666"/>
            <a:stretch/>
          </p:blipFill>
          <p:spPr>
            <a:xfrm>
              <a:off x="3101952" y="2456774"/>
              <a:ext cx="1981200" cy="14494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85800" y="5591956"/>
            <a:ext cx="4431611" cy="1090613"/>
            <a:chOff x="685800" y="5591956"/>
            <a:chExt cx="4431611" cy="1090613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5941039"/>
              <a:ext cx="1828800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রুধিরাক্ত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172" y="5591956"/>
              <a:ext cx="1973239" cy="1090613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685800" y="4157403"/>
            <a:ext cx="4431611" cy="1183325"/>
            <a:chOff x="685800" y="4157403"/>
            <a:chExt cx="4431611" cy="1183325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4564399"/>
              <a:ext cx="1828800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রাহী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964" y="4157403"/>
              <a:ext cx="2003447" cy="11833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906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.) –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তায়েফ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ইব্রাহিমের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ইসমাইলের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নিবারণের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ছোটাছুটি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হযরতের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জীবিতকালে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বীরযোদ্ধা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ছাগী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দুগ্ধ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হযরতের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৮.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অরাতি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৯.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১০.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381857"/>
            <a:ext cx="853440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খালিদ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মা’বদ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		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৮.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৯.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		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১০.পরিত্যাগ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পয়েন্টে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9050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NikoshBAN"/>
              </a:rPr>
              <a:t>ধন্যবাদ</a:t>
            </a:r>
            <a:r>
              <a:rPr lang="en-US" sz="9600" b="1" dirty="0" smtClean="0">
                <a:solidFill>
                  <a:srgbClr val="0070C0"/>
                </a:solidFill>
                <a:latin typeface="NikoshBAN"/>
              </a:rPr>
              <a:t> </a:t>
            </a:r>
            <a:endParaRPr lang="en-US" sz="9600" b="1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2743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NikoshBAN"/>
              </a:rPr>
              <a:t>শুভেচ্ছা</a:t>
            </a:r>
            <a:r>
              <a:rPr lang="en-US" sz="96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609600"/>
            <a:ext cx="6705600" cy="5473482"/>
            <a:chOff x="1143000" y="609600"/>
            <a:chExt cx="6705600" cy="5473482"/>
          </a:xfrm>
        </p:grpSpPr>
        <p:pic>
          <p:nvPicPr>
            <p:cNvPr id="2" name="Picture 1" descr="20190810_114358.jpg"/>
            <p:cNvPicPr>
              <a:picLocks noChangeAspect="1"/>
            </p:cNvPicPr>
            <p:nvPr/>
          </p:nvPicPr>
          <p:blipFill>
            <a:blip r:embed="rId3" cstate="print"/>
            <a:srcRect l="18629" t="6896" r="17722"/>
            <a:stretch>
              <a:fillRect/>
            </a:stretch>
          </p:blipFill>
          <p:spPr>
            <a:xfrm>
              <a:off x="2743200" y="609600"/>
              <a:ext cx="3025423" cy="3352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1143000" y="4267200"/>
              <a:ext cx="6705600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মিহির রঞ্জন বড়ুয়া 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সহকারী শিক্ষক 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বান্দরবান সরকারি বালিকা উচ্চ বিদ্যালয় 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মোবাইল নম্বরঃ ০১৮৭৫১১৯৭৬৫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04800"/>
            <a:ext cx="2904863" cy="3605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495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 নবম / দশম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অধ্যায়ঃ গদ্য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তারিখঃ ০০ / ০০ / ১৯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" y="2744062"/>
            <a:ext cx="4343400" cy="215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" y="440782"/>
            <a:ext cx="4363872" cy="23188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105400" y="1600200"/>
            <a:ext cx="609600" cy="685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09464" y="3823275"/>
            <a:ext cx="609600" cy="762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165071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মক্কা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8746" y="40005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মদিনা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059623" y="5513342"/>
            <a:ext cx="909282" cy="685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" y="5000824"/>
            <a:ext cx="4343400" cy="1857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1800" y="556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তায়েফ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9" grpId="0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 মুহম্মদ (স.)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29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মোহাম্মদ ওয়াজেদ আলী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১.হযরত মুহম্মদ(স.) এর চারিত্রিক গুণাবলি বর্ণনা করতে পারবে।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৩.খলিফাগণ সম্পর্কে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74120802"/>
              </p:ext>
            </p:extLst>
          </p:nvPr>
        </p:nvGraphicFramePr>
        <p:xfrm>
          <a:off x="838200" y="762000"/>
          <a:ext cx="7696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4978" r="26237" b="7602"/>
          <a:stretch/>
        </p:blipFill>
        <p:spPr>
          <a:xfrm>
            <a:off x="3810000" y="2819400"/>
            <a:ext cx="1752600" cy="1612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শিখনফল-১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34" y="42179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হযরতের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মানবিক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গুণাবলি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3194" y="509944"/>
            <a:ext cx="277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হযরতের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দৈহিক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বৈশিষ্ট্য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25140"/>
            <a:ext cx="228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বিশ্বস্ত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প্রিয়ভাষী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সত্যবাদী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বুদ্ধি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বিচারশক্তি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ত্যাগ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প্রেম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সাধুতা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সৌজন্য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ক্ষমা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সাহস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তিতিক্ষা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শৌর্য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অনুগ্রহ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আত্মবিশ্বাস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তীক্ষ্ণ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দৃষ্টি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সমদর্শন</a:t>
            </a:r>
            <a:r>
              <a:rPr lang="en-US" sz="2000" dirty="0" smtClean="0">
                <a:latin typeface="NikoshBAN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কুসুমকোমল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1430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সুদর্শন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পুরুষ</a:t>
            </a:r>
            <a:r>
              <a:rPr lang="en-US" sz="2000" dirty="0" smtClean="0">
                <a:latin typeface="NikoshB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দীর্ঘ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নন,খর্ব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নন,কৃশ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নন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সুদীর্ঘ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কুঞ্চিত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কেশপাশ</a:t>
            </a:r>
            <a:r>
              <a:rPr lang="en-US" sz="2000" dirty="0" smtClean="0">
                <a:latin typeface="NikoshB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আয়তকৃষ্ণ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নয়ন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কাজল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রেখার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মতো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ভ্রুযুগল</a:t>
            </a:r>
            <a:endParaRPr lang="en-US" sz="2000" dirty="0" smtClean="0">
              <a:latin typeface="NikoshB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সুউচ্চ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গ্রীবা</a:t>
            </a:r>
            <a:r>
              <a:rPr lang="en-US" sz="2000" dirty="0" smtClean="0">
                <a:latin typeface="NikoshB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NikoshBAN"/>
              </a:rPr>
              <a:t>কালো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দুটি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চোখ</a:t>
            </a:r>
            <a:endParaRPr lang="en-US" sz="2000" dirty="0" smtClean="0">
              <a:latin typeface="NikoshBAN"/>
            </a:endParaRPr>
          </a:p>
          <a:p>
            <a:r>
              <a:rPr lang="en-US" sz="2000" dirty="0" smtClean="0">
                <a:latin typeface="NikoshBAN"/>
              </a:rPr>
              <a:t>  </a:t>
            </a:r>
          </a:p>
          <a:p>
            <a:endParaRPr lang="en-US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381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29</cp:revision>
  <dcterms:created xsi:type="dcterms:W3CDTF">2006-08-16T00:00:00Z</dcterms:created>
  <dcterms:modified xsi:type="dcterms:W3CDTF">2019-12-15T17:36:00Z</dcterms:modified>
</cp:coreProperties>
</file>