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22"/>
  </p:notesMasterIdLst>
  <p:sldIdLst>
    <p:sldId id="273" r:id="rId2"/>
    <p:sldId id="274" r:id="rId3"/>
    <p:sldId id="294" r:id="rId4"/>
    <p:sldId id="259" r:id="rId5"/>
    <p:sldId id="260" r:id="rId6"/>
    <p:sldId id="279" r:id="rId7"/>
    <p:sldId id="277" r:id="rId8"/>
    <p:sldId id="280" r:id="rId9"/>
    <p:sldId id="281" r:id="rId10"/>
    <p:sldId id="282" r:id="rId11"/>
    <p:sldId id="257" r:id="rId12"/>
    <p:sldId id="290" r:id="rId13"/>
    <p:sldId id="283" r:id="rId14"/>
    <p:sldId id="275" r:id="rId15"/>
    <p:sldId id="284" r:id="rId16"/>
    <p:sldId id="292" r:id="rId17"/>
    <p:sldId id="291" r:id="rId18"/>
    <p:sldId id="286" r:id="rId19"/>
    <p:sldId id="288" r:id="rId20"/>
    <p:sldId id="29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E50"/>
    <a:srgbClr val="0070C0"/>
    <a:srgbClr val="B8D03C"/>
    <a:srgbClr val="0F75A4"/>
    <a:srgbClr val="A0A169"/>
    <a:srgbClr val="B8785B"/>
    <a:srgbClr val="9FA46B"/>
    <a:srgbClr val="C89955"/>
    <a:srgbClr val="7A5F2B"/>
    <a:srgbClr val="A5A4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-1080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0C568-EEA2-4408-AB2E-A51AE05559BD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6A58A-E0DB-4C13-B7BF-788BC9347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10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E7A8-5B61-4224-AD99-6EFBC72342B4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61BC-8FBF-47EB-98EF-1AB7EC7A4F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E7A8-5B61-4224-AD99-6EFBC72342B4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61BC-8FBF-47EB-98EF-1AB7EC7A4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E7A8-5B61-4224-AD99-6EFBC72342B4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61BC-8FBF-47EB-98EF-1AB7EC7A4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E7A8-5B61-4224-AD99-6EFBC72342B4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61BC-8FBF-47EB-98EF-1AB7EC7A4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E7A8-5B61-4224-AD99-6EFBC72342B4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61BC-8FBF-47EB-98EF-1AB7EC7A4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E7A8-5B61-4224-AD99-6EFBC72342B4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06461BC-8FBF-47EB-98EF-1AB7EC7A4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E7A8-5B61-4224-AD99-6EFBC72342B4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61BC-8FBF-47EB-98EF-1AB7EC7A4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E7A8-5B61-4224-AD99-6EFBC72342B4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61BC-8FBF-47EB-98EF-1AB7EC7A4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E7A8-5B61-4224-AD99-6EFBC72342B4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61BC-8FBF-47EB-98EF-1AB7EC7A4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E7A8-5B61-4224-AD99-6EFBC72342B4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61BC-8FBF-47EB-98EF-1AB7EC7A4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E7A8-5B61-4224-AD99-6EFBC72342B4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61BC-8FBF-47EB-98EF-1AB7EC7A4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48E7A8-5B61-4224-AD99-6EFBC72342B4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6461BC-8FBF-47EB-98EF-1AB7EC7A4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microsoft.com/office/2007/relationships/hdphoto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r\Desktop\primary%20school%20song,%20&#2474;&#2509;&#2480;&#2494;&#2469;&#2478;&#2495;&#2453;%20&#2476;&#2495;&#2470;&#2509;&#2479;&#2494;&#2482;&#2479;&#2492;&#2503;&#2480;%20&#2455;&#2494;&#2472;,%20&#2474;&#2509;&#2480;&#2495;&#2479;&#2492;%20&#2475;&#2497;&#2482;%20&#2486;&#2494;&#2474;&#2482;&#2494;%20&#2475;&#2497;&#2482;,priyo%20ful%20shapla%20ful%20(%20720%20X%20720%20)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34884919_33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863832"/>
            <a:ext cx="9144000" cy="4513305"/>
          </a:xfrm>
          <a:prstGeom prst="rect">
            <a:avLst/>
          </a:prstGeom>
          <a:noFill/>
          <a:ln w="38100">
            <a:noFill/>
          </a:ln>
        </p:spPr>
        <p:txBody>
          <a:bodyPr wrap="square" lIns="95776" tIns="47888" rIns="95776" bIns="47888" rtlCol="0">
            <a:spAutoFit/>
          </a:bodyPr>
          <a:lstStyle/>
          <a:p>
            <a:pPr algn="ctr"/>
            <a:r>
              <a:rPr lang="en-US" sz="287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8700" b="1" dirty="0">
              <a:ln w="12700">
                <a:solidFill>
                  <a:schemeClr val="tx1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0" y="1217636"/>
            <a:ext cx="9143999" cy="1200329"/>
          </a:xfrm>
          <a:prstGeom prst="rect">
            <a:avLst/>
          </a:prstGeom>
          <a:noFill/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 সবাই</a:t>
            </a:r>
            <a:r>
              <a:rPr lang="en-US" sz="72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72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cap="none" spc="0" dirty="0">
              <a:ln>
                <a:solidFill>
                  <a:schemeClr val="tx1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ip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457" y="655216"/>
            <a:ext cx="3422195" cy="3942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459982" y="4824803"/>
            <a:ext cx="208641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টগর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3611" y="642856"/>
            <a:ext cx="3421279" cy="3990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5263983" y="4824802"/>
            <a:ext cx="264434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কাশফুল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578561"/>
            <a:ext cx="9144000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এগুলোও সাদা ফুল  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60392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45451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কিসের ছবি দেখলাম?</a:t>
            </a:r>
            <a:endParaRPr lang="en-US" sz="6600" b="1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17056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 </a:t>
            </a:r>
            <a:endParaRPr lang="en-US" sz="66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188661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কোন রঙের ? 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560267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 রঙের  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99423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683823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 ----- কাশফুল ও সাদা। 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7101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38100">
                  <a:solidFill>
                    <a:schemeClr val="tx1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 </a:t>
            </a:r>
            <a:r>
              <a:rPr lang="bn-BD" sz="9600" b="1" dirty="0" smtClean="0">
                <a:ln w="38100"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bn-BD" sz="9600" b="1" dirty="0" smtClean="0">
                <a:ln w="38100">
                  <a:solidFill>
                    <a:schemeClr val="tx1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ফুলফল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16" t="5664" r="7140" b="6786"/>
          <a:stretch/>
        </p:blipFill>
        <p:spPr>
          <a:xfrm>
            <a:off x="1853514" y="1556952"/>
            <a:ext cx="2619632" cy="3163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40908" y="2373110"/>
            <a:ext cx="536283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পৃষ্ঠাঃ ২৮ 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9751" y="378984"/>
            <a:ext cx="7228703" cy="5527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66303324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942" b="98246" l="10000" r="92381">
                        <a14:foregroundMark x1="41905" y1="85965" x2="92381" y2="77778"/>
                        <a14:foregroundMark x1="21429" y1="93567" x2="66667" y2="94152"/>
                        <a14:foregroundMark x1="15238" y1="90058" x2="40952" y2="98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2689" y="1381896"/>
            <a:ext cx="3864673" cy="3146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87147" y="388677"/>
            <a:ext cx="4658496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6600" b="1" cap="none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31173" y="4563655"/>
            <a:ext cx="861626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 একটি বাক্য পড়বে, অপরজন হাত মিলাবে </a:t>
            </a:r>
          </a:p>
          <a:p>
            <a:pPr algn="ctr"/>
            <a:r>
              <a:rPr lang="bn-BD" sz="40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অন্যজন পরবর্তি বাক্যটি পড়বে ...  </a:t>
            </a:r>
            <a:r>
              <a:rPr lang="bn-BD" sz="4000" b="1" cap="none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27877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1535" y="1701375"/>
            <a:ext cx="7039102" cy="4649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2187146" y="388677"/>
            <a:ext cx="4868561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1878013" algn="l"/>
              </a:tabLst>
            </a:pPr>
            <a:r>
              <a:rPr lang="bn-BD" sz="6600" b="1" cap="none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 পাঠ  </a:t>
            </a:r>
          </a:p>
        </p:txBody>
      </p:sp>
    </p:spTree>
    <p:extLst>
      <p:ext uri="{BB962C8B-B14F-4D97-AF65-F5344CB8AC3E}">
        <p14:creationId xmlns:p14="http://schemas.microsoft.com/office/powerpoint/2010/main" xmlns="" val="932132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8317" y="999268"/>
            <a:ext cx="4136932" cy="1015663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শব্দের  অর্থ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3879" y="2390150"/>
            <a:ext cx="1443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সুবাস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8949" y="2377794"/>
            <a:ext cx="2120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সুগন্ধ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1558" y="3489729"/>
            <a:ext cx="1740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মিষ্টি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2" y="3452657"/>
            <a:ext cx="233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মিঠা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6508" y="4478822"/>
            <a:ext cx="1717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সারা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760" y="4540606"/>
            <a:ext cx="1811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সমস্ত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786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905000" y="304800"/>
            <a:ext cx="5372100" cy="9803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0700" y="507424"/>
            <a:ext cx="5600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যুক্তবর্ণ চিনি ও নতুন শব্দ পড়ি </a:t>
            </a:r>
            <a:endParaRPr lang="en-US" sz="4400" b="1" dirty="0">
              <a:solidFill>
                <a:schemeClr val="tx1">
                  <a:lumMod val="90000"/>
                  <a:lumOff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669" y="16002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কৃষ্ণচুড়া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2125" y="1578114"/>
            <a:ext cx="660567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ষ্ণ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5236" y="1541043"/>
            <a:ext cx="575618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3848" y="1541044"/>
            <a:ext cx="490151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16002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উষ্ণ, তৃষ্ণা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810" y="29103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সুগন্ধ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2125" y="2911614"/>
            <a:ext cx="61114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ন্ধ</a:t>
            </a:r>
            <a:endParaRPr lang="en-US" sz="4000" dirty="0">
              <a:solidFill>
                <a:schemeClr val="tx1">
                  <a:lumMod val="90000"/>
                  <a:lumOff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8166" y="2886900"/>
            <a:ext cx="526191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2363" y="2899257"/>
            <a:ext cx="521044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28735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বন্ধ , অন্ধ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020" y="424511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সুন্দর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5372" y="4283213"/>
            <a:ext cx="518985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4000" dirty="0">
              <a:solidFill>
                <a:schemeClr val="tx1">
                  <a:lumMod val="90000"/>
                  <a:lumOff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9708" y="4270857"/>
            <a:ext cx="564291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42125" y="4270857"/>
            <a:ext cx="72390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ন্দ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42451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মন্দ 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ছ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ন্দ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9429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3525682"/>
              </p:ext>
            </p:extLst>
          </p:nvPr>
        </p:nvGraphicFramePr>
        <p:xfrm>
          <a:off x="580769" y="1337473"/>
          <a:ext cx="8093674" cy="2035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032"/>
                <a:gridCol w="2633657"/>
                <a:gridCol w="2941985"/>
              </a:tblGrid>
              <a:tr h="770544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লাল দল 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সবুজ দল 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হলুদ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দল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 marL="68580" marR="68580"/>
                </a:tc>
              </a:tr>
              <a:tr h="1265378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৫টি সাদা রঙ্গের</a:t>
                      </a:r>
                      <a:r>
                        <a:rPr lang="bn-BD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ফুলের</a:t>
                      </a:r>
                      <a:r>
                        <a:rPr lang="bn-BD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 লিখ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৫টি সুগন্ধী</a:t>
                      </a:r>
                      <a:r>
                        <a:rPr lang="bn-BD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ফুলের</a:t>
                      </a:r>
                      <a:r>
                        <a:rPr lang="bn-BD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 লিখ  </a:t>
                      </a:r>
                      <a:endParaRPr lang="en-US" sz="28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৫টি লাল রঙের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ফুলের</a:t>
                      </a:r>
                      <a:r>
                        <a:rPr lang="bn-BD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 লিখ</a:t>
                      </a:r>
                      <a:endParaRPr lang="en-US" sz="2800" dirty="0"/>
                    </a:p>
                  </a:txBody>
                  <a:tcPr marL="68580" marR="6858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9374240"/>
              </p:ext>
            </p:extLst>
          </p:nvPr>
        </p:nvGraphicFramePr>
        <p:xfrm>
          <a:off x="605481" y="3770976"/>
          <a:ext cx="8093676" cy="17068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25147"/>
                <a:gridCol w="2635684"/>
                <a:gridCol w="2932845"/>
              </a:tblGrid>
              <a:tr h="1648780">
                <a:tc>
                  <a:txBody>
                    <a:bodyPr/>
                    <a:lstStyle/>
                    <a:p>
                      <a:pPr algn="ctr"/>
                      <a:r>
                        <a:rPr lang="bn-BD" sz="2000" b="1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৫টি সাদা রঙের</a:t>
                      </a:r>
                      <a:r>
                        <a:rPr lang="bn-BD" sz="2000" b="1" u="sng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000" b="1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ফুলের নাম </a:t>
                      </a:r>
                    </a:p>
                    <a:p>
                      <a:pPr algn="ctr"/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বেলি,কামিনী,গন্ধরাজ, টগর,দোলনচাঁপা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৫টি সুগন্ধি</a:t>
                      </a:r>
                      <a:r>
                        <a:rPr lang="bn-BD" sz="2000" b="1" u="sng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ফুলের নাম</a:t>
                      </a:r>
                    </a:p>
                    <a:p>
                      <a:pPr algn="ctr"/>
                      <a:endParaRPr lang="bn-BD" sz="2000" b="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1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গোলাপ, বেলি,কামিনী, হাসনাহেনা  ,শিউলি।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৫টি লাল রঙের</a:t>
                      </a:r>
                      <a:r>
                        <a:rPr lang="bn-BD" sz="2000" b="1" u="sng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ফুলের নাম</a:t>
                      </a:r>
                    </a:p>
                    <a:p>
                      <a:pPr algn="ctr"/>
                      <a:r>
                        <a:rPr lang="bn-BD" sz="2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লাল গোলাপ, কৃষ্ণ্চূড়া, শিমুল, পলাশ, জবা।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25141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5168" y="699582"/>
            <a:ext cx="6586151" cy="3501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21276" y="5295528"/>
            <a:ext cx="8612660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আসেপাশে পরিচিত 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টি ফুলের নাম লিখে আনবে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541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" y="1"/>
            <a:ext cx="9144000" cy="5153891"/>
            <a:chOff x="1" y="0"/>
            <a:chExt cx="12192000" cy="5153891"/>
          </a:xfrm>
        </p:grpSpPr>
        <p:pic>
          <p:nvPicPr>
            <p:cNvPr id="4" name="Picture 3" descr="IMAG0894.jpg"/>
            <p:cNvPicPr>
              <a:picLocks noChangeAspect="1"/>
            </p:cNvPicPr>
            <p:nvPr/>
          </p:nvPicPr>
          <p:blipFill>
            <a:blip r:embed="rId3" cstate="print">
              <a:lum/>
            </a:blip>
            <a:srcRect l="9145" t="6627" r="-595" b="31722"/>
            <a:stretch>
              <a:fillRect/>
            </a:stretch>
          </p:blipFill>
          <p:spPr>
            <a:xfrm>
              <a:off x="1" y="0"/>
              <a:ext cx="12192000" cy="5153891"/>
            </a:xfrm>
            <a:prstGeom prst="rect">
              <a:avLst/>
            </a:prstGeom>
          </p:spPr>
        </p:pic>
        <p:pic>
          <p:nvPicPr>
            <p:cNvPr id="5" name="Picture 4" descr="IMAG0239.jpg"/>
            <p:cNvPicPr>
              <a:picLocks noChangeAspect="1"/>
            </p:cNvPicPr>
            <p:nvPr/>
          </p:nvPicPr>
          <p:blipFill>
            <a:blip r:embed="rId4" cstate="print">
              <a:lum/>
            </a:blip>
            <a:srcRect l="10161" t="11717" r="8008" b="23232"/>
            <a:stretch>
              <a:fillRect/>
            </a:stretch>
          </p:blipFill>
          <p:spPr>
            <a:xfrm>
              <a:off x="9033164" y="0"/>
              <a:ext cx="3158836" cy="446116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7D770FC-AFBE-4FBD-A91B-F51D4FBD47AD}"/>
              </a:ext>
            </a:extLst>
          </p:cNvPr>
          <p:cNvSpPr txBox="1"/>
          <p:nvPr/>
        </p:nvSpPr>
        <p:spPr>
          <a:xfrm>
            <a:off x="1" y="-24200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ঊপস্থাপনায়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C85FFC4-DA08-4B8D-B3A4-2BB2F34D8F42}"/>
              </a:ext>
            </a:extLst>
          </p:cNvPr>
          <p:cNvSpPr txBox="1"/>
          <p:nvPr/>
        </p:nvSpPr>
        <p:spPr>
          <a:xfrm>
            <a:off x="0" y="4488120"/>
            <a:ext cx="9144000" cy="230832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মেঘনা দলের পক্ষে  </a:t>
            </a:r>
            <a:r>
              <a:rPr lang="en-US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7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ছিদ্দিকুর রহমান </a:t>
            </a:r>
          </a:p>
        </p:txBody>
      </p:sp>
    </p:spTree>
    <p:extLst>
      <p:ext uri="{BB962C8B-B14F-4D97-AF65-F5344CB8AC3E}">
        <p14:creationId xmlns="" xmlns:p14="http://schemas.microsoft.com/office/powerpoint/2010/main" val="2293396412"/>
      </p:ext>
    </p:extLst>
  </p:cSld>
  <p:clrMapOvr>
    <a:masterClrMapping/>
  </p:clrMapOvr>
  <p:transition spd="med">
    <p:dissolve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682" b="96793" l="2619" r="95000">
                        <a14:backgroundMark x1="48333" y1="20190" x2="49524" y2="80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32487" y="383060"/>
            <a:ext cx="10008974" cy="87873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0144" y="4526854"/>
            <a:ext cx="2554189" cy="1943371"/>
          </a:xfrm>
          <a:prstGeom prst="rect">
            <a:avLst/>
          </a:prstGeom>
          <a:noFill/>
        </p:spPr>
        <p:txBody>
          <a:bodyPr wrap="square" lIns="95776" tIns="47888" rIns="95776" bIns="47888" rtlCol="0">
            <a:spAutoFit/>
          </a:bodyPr>
          <a:lstStyle/>
          <a:p>
            <a:r>
              <a:rPr lang="bn-BD" sz="120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</a:t>
            </a:r>
            <a:endParaRPr lang="en-US" sz="12000" b="1" dirty="0">
              <a:ln>
                <a:solidFill>
                  <a:schemeClr val="tx1"/>
                </a:solidFill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0448" y="4526857"/>
            <a:ext cx="1919111" cy="1943371"/>
          </a:xfrm>
          <a:prstGeom prst="rect">
            <a:avLst/>
          </a:prstGeom>
          <a:noFill/>
        </p:spPr>
        <p:txBody>
          <a:bodyPr wrap="square" lIns="95776" tIns="47888" rIns="95776" bIns="47888" rtlCol="0">
            <a:spAutoFit/>
          </a:bodyPr>
          <a:lstStyle/>
          <a:p>
            <a:r>
              <a:rPr lang="bn-BD" sz="1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endParaRPr lang="en-US" sz="12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448" y="135466"/>
            <a:ext cx="2606634" cy="2469444"/>
          </a:xfrm>
          <a:prstGeom prst="rect">
            <a:avLst/>
          </a:prstGeom>
        </p:spPr>
      </p:pic>
      <p:pic>
        <p:nvPicPr>
          <p:cNvPr id="11" name="Picture 10" descr="b1 (4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15946" y="3291018"/>
            <a:ext cx="2409567" cy="2516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62" y="3509320"/>
            <a:ext cx="3013205" cy="2520778"/>
          </a:xfrm>
          <a:prstGeom prst="rect">
            <a:avLst/>
          </a:prstGeom>
        </p:spPr>
      </p:pic>
      <p:pic>
        <p:nvPicPr>
          <p:cNvPr id="12" name="Picture 11" descr="b1 (4)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66811" y="-129250"/>
            <a:ext cx="2020508" cy="273977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1 0.01111 L -0.68398 0.52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02 -0.02523 L 0.68792 0.493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" y="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3622E-6 -1.85185E-6 L -0.56356 -0.346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" y="-17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6661E-6 -1.85185E-6 L 0.63862 -0.2907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-14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5 -0.01389 L 0.60918 -0.302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" y="-1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6 -0.00671 L -0.52597 -0.3912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" y="-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imary school song, প্রাথমিক বিদ্যালয়ের গান, প্রিয় ফুল শাপলা ফুল,priyo ful shapla ful ( 720 X 720 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03189" y="846438"/>
            <a:ext cx="7500551" cy="5625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2076" y="1158239"/>
            <a:ext cx="4311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5515" y="2419409"/>
            <a:ext cx="7468779" cy="2062103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শোনাঃ 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 ফুল সম্পর্কে শুনে বুঝতে পারবে।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বলাঃ 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 ফুল সম্পর্কে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পড়াঃ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 পরিচিত ফুল সম্পর্কে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পড়ে বুঝতে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লেখাঃ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 ফুল সম্পর্কে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11439413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8481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2432" y="1214203"/>
            <a:ext cx="8441784" cy="5186597"/>
            <a:chOff x="372432" y="1214203"/>
            <a:chExt cx="8441784" cy="51865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2432" y="1214203"/>
              <a:ext cx="2418269" cy="249886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48335" y="1240976"/>
              <a:ext cx="2458386" cy="2445317"/>
            </a:xfrm>
            <a:prstGeom prst="rect">
              <a:avLst/>
            </a:prstGeom>
            <a:solidFill>
              <a:srgbClr val="00B0F0"/>
            </a:solidFill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36026" y="1229469"/>
              <a:ext cx="2722565" cy="2468331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2432" y="4003635"/>
              <a:ext cx="2428406" cy="239716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26985" y="4041264"/>
              <a:ext cx="2731957" cy="2321908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47361" y="4017397"/>
              <a:ext cx="2466855" cy="2369641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581749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6930" y="1408669"/>
            <a:ext cx="8126062" cy="2952756"/>
            <a:chOff x="573374" y="1050316"/>
            <a:chExt cx="8126062" cy="295275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00800" y="1050316"/>
              <a:ext cx="2298636" cy="2938073"/>
            </a:xfrm>
            <a:prstGeom prst="rect">
              <a:avLst/>
            </a:prstGeom>
            <a:ln w="889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3374" y="1050316"/>
              <a:ext cx="2173662" cy="2938073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07351" y="1050316"/>
              <a:ext cx="2533135" cy="295275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6376086" y="4644320"/>
            <a:ext cx="2347784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সাদা গোলাপ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053" y="4644320"/>
            <a:ext cx="2236573" cy="646331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গোলাপ </a:t>
            </a:r>
            <a:endParaRPr lang="en-US" sz="3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1611" y="4644320"/>
            <a:ext cx="2545489" cy="646331"/>
          </a:xfrm>
          <a:prstGeom prst="rect">
            <a:avLst/>
          </a:prstGeom>
          <a:solidFill>
            <a:srgbClr val="FF66CC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গোলাপি গোলাপ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341" y="5744071"/>
            <a:ext cx="8192529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এগুলোর সুগন্ধ আছে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38587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1" animBg="1"/>
      <p:bldP spid="1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069" y="361835"/>
            <a:ext cx="4188936" cy="248021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0069" y="2926796"/>
            <a:ext cx="4213654" cy="707886"/>
          </a:xfrm>
          <a:prstGeom prst="rect">
            <a:avLst/>
          </a:prstGeom>
          <a:solidFill>
            <a:srgbClr val="C000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 ফুল  </a:t>
            </a:r>
            <a:endParaRPr lang="en-US" sz="4000" b="1" dirty="0">
              <a:ln w="31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5568" y="335958"/>
            <a:ext cx="4275437" cy="250609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069" y="3742977"/>
            <a:ext cx="4213653" cy="216291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683211" y="2945312"/>
            <a:ext cx="4287794" cy="707886"/>
          </a:xfrm>
          <a:prstGeom prst="rect">
            <a:avLst/>
          </a:prstGeom>
          <a:solidFill>
            <a:srgbClr val="C000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শিমুল  ফুল </a:t>
            </a:r>
            <a:endParaRPr lang="en-US" sz="4000" b="1" dirty="0">
              <a:ln w="31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069" y="6001833"/>
            <a:ext cx="4213650" cy="707886"/>
          </a:xfrm>
          <a:prstGeom prst="rect">
            <a:avLst/>
          </a:prstGeom>
          <a:solidFill>
            <a:srgbClr val="C000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পলাশ ফুল </a:t>
            </a:r>
            <a:endParaRPr lang="en-US" sz="4000" b="1" dirty="0">
              <a:ln w="31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0281" y="3744099"/>
            <a:ext cx="4423719" cy="289148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এগুলো লাল ফুল</a:t>
            </a:r>
          </a:p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এগুলোর সু্বাস নেই। </a:t>
            </a:r>
          </a:p>
        </p:txBody>
      </p:sp>
    </p:spTree>
    <p:extLst>
      <p:ext uri="{BB962C8B-B14F-4D97-AF65-F5344CB8AC3E}">
        <p14:creationId xmlns:p14="http://schemas.microsoft.com/office/powerpoint/2010/main" xmlns="" val="8444417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612" y="271425"/>
            <a:ext cx="2567654" cy="2428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0770" y="271847"/>
            <a:ext cx="2532752" cy="2434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1026" y="270415"/>
            <a:ext cx="2548141" cy="2414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33893" y="2857540"/>
            <a:ext cx="223402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বেলি ফুল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9638" y="2857540"/>
            <a:ext cx="210064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কামিনী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2011" y="2857540"/>
            <a:ext cx="2273643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612" y="3558746"/>
            <a:ext cx="2582562" cy="2347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444843" y="6063649"/>
            <a:ext cx="238485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গন্ধরাজ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6724" y="3595816"/>
            <a:ext cx="2533134" cy="2310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3571102" y="6063649"/>
            <a:ext cx="226128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হাসনাহেনা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8409" y="3620529"/>
            <a:ext cx="2496672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6573794" y="6063649"/>
            <a:ext cx="201415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দোলনচাঁপা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6727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7719" y="531647"/>
            <a:ext cx="4485503" cy="2915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2372497" y="3959830"/>
            <a:ext cx="407773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শিউলি ফুল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9686" y="4775376"/>
            <a:ext cx="7327557" cy="110799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এগুলোর মিষ্টি গন্ধ আছে 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5807" y="5788630"/>
            <a:ext cx="5931242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এগুলোর রং সাদা 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10401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549</TotalTime>
  <Words>268</Words>
  <Application>Microsoft Office PowerPoint</Application>
  <PresentationFormat>On-screen Show (4:3)</PresentationFormat>
  <Paragraphs>87</Paragraphs>
  <Slides>20</Slides>
  <Notes>0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sr</cp:lastModifiedBy>
  <cp:revision>62</cp:revision>
  <dcterms:created xsi:type="dcterms:W3CDTF">2019-12-12T14:52:25Z</dcterms:created>
  <dcterms:modified xsi:type="dcterms:W3CDTF">2019-12-15T04:27:16Z</dcterms:modified>
</cp:coreProperties>
</file>