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2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5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1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6E19-A626-4C73-B520-73129FB52C65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ABA1-FEE6-461C-9641-12ABF4D9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264253" y="228600"/>
            <a:ext cx="2805494" cy="1117168"/>
          </a:xfrm>
        </p:spPr>
        <p:txBody>
          <a:bodyPr>
            <a:normAutofit fontScale="90000"/>
          </a:bodyPr>
          <a:lstStyle/>
          <a:p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8600" y="2514600"/>
            <a:ext cx="4040188" cy="1946275"/>
          </a:xfrm>
        </p:spPr>
        <p:txBody>
          <a:bodyPr>
            <a:normAutofit fontScale="25000" lnSpcReduction="20000"/>
          </a:bodyPr>
          <a:lstStyle/>
          <a:p>
            <a:r>
              <a:rPr lang="bn-BD" sz="12300" dirty="0" smtClean="0"/>
              <a:t>শিক্ষক পরিচিতি</a:t>
            </a:r>
          </a:p>
          <a:p>
            <a:r>
              <a:rPr lang="bn-BD" sz="7200" b="0" dirty="0" smtClean="0"/>
              <a:t>সাইদুল ইসলাম , </a:t>
            </a:r>
            <a:r>
              <a:rPr lang="en-US" sz="7200" b="0" dirty="0" smtClean="0"/>
              <a:t>                       </a:t>
            </a:r>
          </a:p>
          <a:p>
            <a:r>
              <a:rPr lang="bn-BD" sz="7200" b="0" dirty="0" smtClean="0"/>
              <a:t>সহকারী শিক্ষক </a:t>
            </a:r>
            <a:endParaRPr lang="en-US" sz="7200" b="0" dirty="0" smtClean="0"/>
          </a:p>
          <a:p>
            <a:r>
              <a:rPr lang="bn-BD" sz="7200" b="0" dirty="0" smtClean="0"/>
              <a:t>আজিম মেমোরিয়াল  উচ্চ বিদ্যালয় , </a:t>
            </a:r>
            <a:endParaRPr lang="en-US" sz="7200" b="0" dirty="0" smtClean="0"/>
          </a:p>
          <a:p>
            <a:r>
              <a:rPr lang="bn-BD" sz="7200" b="0" dirty="0" smtClean="0"/>
              <a:t>গোসাই জোয়াইর , টাঙ্গাইল সদর , টাঙ্গাইল। walid789hasan@gmail.com  </a:t>
            </a:r>
            <a:endParaRPr lang="en-US" sz="7200" b="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152001"/>
            <a:ext cx="3048000" cy="187719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819400"/>
            <a:ext cx="3581399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</a:p>
          <a:p>
            <a:r>
              <a:rPr lang="as-IN" sz="3600" dirty="0" smtClean="0"/>
              <a:t>পাঠ পরিচিতি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as-IN" dirty="0" smtClean="0"/>
              <a:t>শ্রেণীঃ নবম/দশম, </a:t>
            </a:r>
            <a:endParaRPr lang="en-US" dirty="0" smtClean="0"/>
          </a:p>
          <a:p>
            <a:r>
              <a:rPr lang="as-IN" dirty="0" smtClean="0"/>
              <a:t>বিষয়ঃ কৃষি </a:t>
            </a:r>
            <a:r>
              <a:rPr lang="en-US" dirty="0" err="1" smtClean="0"/>
              <a:t>শিক্ষা</a:t>
            </a:r>
            <a:r>
              <a:rPr lang="en-US" dirty="0" smtClean="0"/>
              <a:t> </a:t>
            </a:r>
            <a:r>
              <a:rPr lang="as-IN" dirty="0" smtClean="0"/>
              <a:t> </a:t>
            </a:r>
            <a:endParaRPr lang="en-US" dirty="0" smtClean="0"/>
          </a:p>
          <a:p>
            <a:r>
              <a:rPr lang="as-IN" dirty="0" smtClean="0"/>
              <a:t>অধ্যায়</a:t>
            </a:r>
            <a:r>
              <a:rPr lang="en-US" dirty="0" smtClean="0"/>
              <a:t>ঃ </a:t>
            </a:r>
            <a:r>
              <a:rPr lang="bn-BD" dirty="0"/>
              <a:t>২</a:t>
            </a:r>
            <a:r>
              <a:rPr lang="as-IN" dirty="0" smtClean="0"/>
              <a:t>পাঠ</a:t>
            </a:r>
            <a:r>
              <a:rPr lang="en-US" dirty="0" smtClean="0"/>
              <a:t>ঃ </a:t>
            </a:r>
            <a:r>
              <a:rPr lang="as-IN" dirty="0" smtClean="0"/>
              <a:t>  </a:t>
            </a:r>
            <a:r>
              <a:rPr lang="bn-BD" dirty="0" smtClean="0"/>
              <a:t>৬ </a:t>
            </a:r>
            <a:r>
              <a:rPr lang="as-IN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855"/>
            <a:ext cx="28956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4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নিচের ছবিগুলো লক্ষ্য কর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" y="3048000"/>
            <a:ext cx="454942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0" y="2514600"/>
            <a:ext cx="432932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35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নিচের ছবিগুলো লক্ষ্য কর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91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/>
              <a:t>নিচের ছবিগুলো লক্ষ্য কর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3" y="2209801"/>
            <a:ext cx="377890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16" y="2286000"/>
            <a:ext cx="40342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" y="2362200"/>
            <a:ext cx="430994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99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bn-BD" sz="6600" dirty="0" smtClean="0"/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 কাজ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/>
              <a:t>হাঁস মুরগির  আবাসন তৈরির ধাপগুলো কি কি 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dirty="0" smtClean="0"/>
              <a:t>একক কাজ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dirty="0" smtClean="0"/>
              <a:t>ছাদের ডিজাইনের উপর ভিত্তি করে হাঁস মুরগির ঘর কয় প্রকার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8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bn-BD" sz="6600" dirty="0" smtClean="0"/>
              <a:t>দলীয়কাজ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194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bn-BD" dirty="0" smtClean="0"/>
              <a:t>হাঁস মুরগির আবাসনে কি       কি বিষয় বিবেচনায় আনতে হয় লিখ 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5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 smtClean="0"/>
              <a:t>বাড়ীরকাজ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bn-BD" sz="3200" dirty="0" smtClean="0"/>
          </a:p>
          <a:p>
            <a:endParaRPr lang="bn-BD" sz="3200" dirty="0"/>
          </a:p>
          <a:p>
            <a:endParaRPr lang="bn-BD" sz="3200" dirty="0" smtClean="0"/>
          </a:p>
          <a:p>
            <a:endParaRPr lang="bn-BD" sz="3200" dirty="0"/>
          </a:p>
          <a:p>
            <a:endParaRPr lang="bn-BD" sz="3200" dirty="0" smtClean="0"/>
          </a:p>
          <a:p>
            <a:endParaRPr lang="bn-BD" sz="3200" dirty="0"/>
          </a:p>
          <a:p>
            <a:endParaRPr lang="bn-BD" sz="3200" dirty="0" smtClean="0"/>
          </a:p>
          <a:p>
            <a:endParaRPr lang="bn-BD" sz="3200" dirty="0"/>
          </a:p>
          <a:p>
            <a:endParaRPr lang="bn-BD" sz="3200" dirty="0" smtClean="0"/>
          </a:p>
          <a:p>
            <a:endParaRPr lang="bn-BD" sz="3200" dirty="0"/>
          </a:p>
          <a:p>
            <a:endParaRPr lang="bn-BD" sz="3200" dirty="0" smtClean="0"/>
          </a:p>
          <a:p>
            <a:endParaRPr lang="bn-BD" sz="3200" dirty="0"/>
          </a:p>
          <a:p>
            <a:r>
              <a:rPr lang="bn-BD" sz="3200" dirty="0" smtClean="0"/>
              <a:t>                                                                   </a:t>
            </a:r>
          </a:p>
          <a:p>
            <a:endParaRPr lang="bn-BD" sz="3200" dirty="0"/>
          </a:p>
          <a:p>
            <a:endParaRPr lang="bn-BD" sz="3200" dirty="0" smtClean="0"/>
          </a:p>
          <a:p>
            <a:endParaRPr lang="bn-BD" sz="3200" dirty="0"/>
          </a:p>
          <a:p>
            <a:endParaRPr lang="bn-BD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s-IN" sz="3600" dirty="0" smtClean="0"/>
              <a:t>কোন পরচিত হাঁস মুরগির খামার তৈরি  পদ্ধতি ব্যাখ্যা কর</a:t>
            </a:r>
            <a:r>
              <a:rPr lang="bn-BD" sz="3600" dirty="0" smtClean="0"/>
              <a:t>। </a:t>
            </a:r>
            <a:r>
              <a:rPr lang="as-IN" sz="3600" dirty="0" smtClean="0"/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/>
              <a:t>স্বাগতম 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youtube videos\jo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>
            <a:normAutofit/>
          </a:bodyPr>
          <a:lstStyle/>
          <a:p>
            <a:r>
              <a:rPr lang="bn-BD" dirty="0" smtClean="0"/>
              <a:t>নিচের ছবিগুলো লক্ষ্য কর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0" y="2286000"/>
            <a:ext cx="437443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7" y="2209800"/>
            <a:ext cx="42182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7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নিচের ছবিগুলো লক্ষ্য কর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62200"/>
            <a:ext cx="449035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6" y="2286000"/>
            <a:ext cx="4027713" cy="391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8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bn-BD" dirty="0" smtClean="0"/>
              <a:t>পাঠ ঘোষণা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05800" cy="639762"/>
          </a:xfrm>
        </p:spPr>
        <p:txBody>
          <a:bodyPr>
            <a:normAutofit fontScale="92500" lnSpcReduction="20000"/>
          </a:bodyPr>
          <a:lstStyle/>
          <a:p>
            <a:r>
              <a:rPr lang="bn-BD" dirty="0" smtClean="0"/>
              <a:t>                                       </a:t>
            </a:r>
            <a:r>
              <a:rPr lang="bn-BD" sz="4300" dirty="0" smtClean="0"/>
              <a:t>আজকের পাঠ </a:t>
            </a:r>
            <a:endParaRPr lang="en-US" sz="4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n-BD" sz="4000" dirty="0" smtClean="0"/>
              <a:t>                   গৃহপালিত পাখির আবাসন তৈরির  ধাপ ।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9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bn-BD" sz="6600" dirty="0" smtClean="0"/>
              <a:t>শিখনফল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bn-BD" dirty="0" smtClean="0"/>
              <a:t>                            </a:t>
            </a:r>
            <a:r>
              <a:rPr lang="bn-BD" sz="3200" dirty="0" smtClean="0"/>
              <a:t>এই পাঠ শেষে শিক্ষার্থী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/>
              <a:t>গৃহপালিত পাখির আবাসন তৈরির ধাপগুলো বর্ণনা করতে পারবে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dirty="0" smtClean="0"/>
              <a:t>গৃহপালিত পাখির ঘরের ডিজাইন ব্যাখ্য করতে পারবে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নিচের ছবিগুলো লক্ষ্য কর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9" y="2286000"/>
            <a:ext cx="4315369" cy="391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238941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8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" y="2209800"/>
            <a:ext cx="435854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78" y="2438400"/>
            <a:ext cx="46173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8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1005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34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2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143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পরিচিতি  </vt:lpstr>
      <vt:lpstr>স্বাগতম </vt:lpstr>
      <vt:lpstr>নিচের ছবিগুলো লক্ষ্য কর </vt:lpstr>
      <vt:lpstr>নিচের ছবিগুলো লক্ষ্য কর </vt:lpstr>
      <vt:lpstr>পাঠ ঘোষণা </vt:lpstr>
      <vt:lpstr>শিখনফল </vt:lpstr>
      <vt:lpstr>নিচের ছবিগুলো লক্ষ্য কর </vt:lpstr>
      <vt:lpstr>PowerPoint Presentation</vt:lpstr>
      <vt:lpstr>PowerPoint Presentation</vt:lpstr>
      <vt:lpstr>নিচের ছবিগুলো লক্ষ্য কর </vt:lpstr>
      <vt:lpstr>নিচের ছবিগুলো লক্ষ্য কর </vt:lpstr>
      <vt:lpstr>নিচের ছবিগুলো লক্ষ্য কর </vt:lpstr>
      <vt:lpstr>PowerPoint Presentation</vt:lpstr>
      <vt:lpstr>মূল্যায়ন </vt:lpstr>
      <vt:lpstr>দলীয়কাজ </vt:lpstr>
      <vt:lpstr>বাড়ীরকাজ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2019-12-15T12:00:10Z</dcterms:created>
  <dcterms:modified xsi:type="dcterms:W3CDTF">2019-12-15T13:36:23Z</dcterms:modified>
</cp:coreProperties>
</file>